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60" r:id="rId5"/>
    <p:sldId id="278" r:id="rId6"/>
    <p:sldId id="261" r:id="rId7"/>
    <p:sldId id="262" r:id="rId8"/>
    <p:sldId id="263" r:id="rId9"/>
    <p:sldId id="265" r:id="rId10"/>
    <p:sldId id="264" r:id="rId11"/>
    <p:sldId id="282" r:id="rId12"/>
    <p:sldId id="283" r:id="rId13"/>
    <p:sldId id="266" r:id="rId14"/>
    <p:sldId id="280" r:id="rId15"/>
    <p:sldId id="284" r:id="rId16"/>
    <p:sldId id="285" r:id="rId17"/>
    <p:sldId id="277" r:id="rId18"/>
    <p:sldId id="268" r:id="rId19"/>
    <p:sldId id="270"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30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8268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8289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1513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5073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t>Why were ‘religious’ men carrying this ‘pagan’ coin in their pockets? In the temple?</a:t>
            </a:r>
          </a:p>
          <a:p>
            <a:pPr marL="0" lvl="0" indent="0" algn="l" rtl="0">
              <a:spcBef>
                <a:spcPts val="0"/>
              </a:spcBef>
              <a:spcAft>
                <a:spcPts val="0"/>
              </a:spcAft>
              <a:buNone/>
            </a:pPr>
            <a:endParaRPr dirty="0"/>
          </a:p>
        </p:txBody>
      </p:sp>
      <p:sp>
        <p:nvSpPr>
          <p:cNvPr id="145" name="Google Shape;14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5078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8580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1"/>
        </a:solidFill>
        <a:effectLst/>
      </p:bgPr>
    </p:bg>
    <p:spTree>
      <p:nvGrpSpPr>
        <p:cNvPr id="1" name="Shape 11"/>
        <p:cNvGrpSpPr/>
        <p:nvPr/>
      </p:nvGrpSpPr>
      <p:grpSpPr>
        <a:xfrm>
          <a:off x="0" y="0"/>
          <a:ext cx="0" cy="0"/>
          <a:chOff x="0" y="0"/>
          <a:chExt cx="0" cy="0"/>
        </a:xfrm>
      </p:grpSpPr>
      <p:sp>
        <p:nvSpPr>
          <p:cNvPr id="12" name="Google Shape;12;p2"/>
          <p:cNvSpPr/>
          <p:nvPr/>
        </p:nvSpPr>
        <p:spPr>
          <a:xfrm>
            <a:off x="0" y="0"/>
            <a:ext cx="121920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txBox="1">
            <a:spLocks noGrp="1"/>
          </p:cNvSpPr>
          <p:nvPr>
            <p:ph type="ctrTitle"/>
          </p:nvPr>
        </p:nvSpPr>
        <p:spPr>
          <a:xfrm>
            <a:off x="603504" y="770467"/>
            <a:ext cx="10782300" cy="3352800"/>
          </a:xfrm>
          <a:prstGeom prst="rect">
            <a:avLst/>
          </a:prstGeom>
          <a:noFill/>
          <a:ln>
            <a:noFill/>
          </a:ln>
        </p:spPr>
        <p:txBody>
          <a:bodyPr spcFirstLastPara="1" wrap="square" lIns="91425" tIns="45700" rIns="91425" bIns="45700" anchor="b" anchorCtr="0">
            <a:noAutofit/>
          </a:bodyPr>
          <a:lstStyle>
            <a:lvl1pPr lvl="0" algn="l">
              <a:lnSpc>
                <a:spcPct val="80000"/>
              </a:lnSpc>
              <a:spcBef>
                <a:spcPts val="0"/>
              </a:spcBef>
              <a:spcAft>
                <a:spcPts val="0"/>
              </a:spcAft>
              <a:buClr>
                <a:srgbClr val="FFFFFF"/>
              </a:buClr>
              <a:buSzPts val="8800"/>
              <a:buFont typeface="Calibri"/>
              <a:buNone/>
              <a:defRPr sz="8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67512" y="4206876"/>
            <a:ext cx="9228201" cy="1645920"/>
          </a:xfrm>
          <a:prstGeom prst="rect">
            <a:avLst/>
          </a:prstGeom>
          <a:noFill/>
          <a:ln>
            <a:noFill/>
          </a:ln>
        </p:spPr>
        <p:txBody>
          <a:bodyPr spcFirstLastPara="1" wrap="square" lIns="91425" tIns="45700" rIns="91425" bIns="45700" anchor="t" anchorCtr="0">
            <a:normAutofit/>
          </a:bodyPr>
          <a:lstStyle>
            <a:lvl1pPr lvl="0" algn="l">
              <a:lnSpc>
                <a:spcPct val="85000"/>
              </a:lnSpc>
              <a:spcBef>
                <a:spcPts val="1300"/>
              </a:spcBef>
              <a:spcAft>
                <a:spcPts val="0"/>
              </a:spcAft>
              <a:buClr>
                <a:schemeClr val="lt1"/>
              </a:buClr>
              <a:buSzPts val="3200"/>
              <a:buNone/>
              <a:defRPr sz="3200">
                <a:solidFill>
                  <a:schemeClr val="lt1"/>
                </a:solidFill>
                <a:latin typeface="Calibri"/>
                <a:ea typeface="Calibri"/>
                <a:cs typeface="Calibri"/>
                <a:sym typeface="Calibri"/>
              </a:defRPr>
            </a:lvl1pPr>
            <a:lvl2pPr lvl="1" algn="ctr">
              <a:lnSpc>
                <a:spcPct val="85000"/>
              </a:lnSpc>
              <a:spcBef>
                <a:spcPts val="600"/>
              </a:spcBef>
              <a:spcAft>
                <a:spcPts val="0"/>
              </a:spcAft>
              <a:buClr>
                <a:srgbClr val="262626"/>
              </a:buClr>
              <a:buSzPts val="2800"/>
              <a:buNone/>
              <a:defRPr sz="2800"/>
            </a:lvl2pPr>
            <a:lvl3pPr lvl="2" algn="ctr">
              <a:lnSpc>
                <a:spcPct val="85000"/>
              </a:lnSpc>
              <a:spcBef>
                <a:spcPts val="600"/>
              </a:spcBef>
              <a:spcAft>
                <a:spcPts val="0"/>
              </a:spcAft>
              <a:buClr>
                <a:srgbClr val="262626"/>
              </a:buClr>
              <a:buSzPts val="2400"/>
              <a:buNone/>
              <a:defRPr sz="2400"/>
            </a:lvl3pPr>
            <a:lvl4pPr lvl="3" algn="ctr">
              <a:lnSpc>
                <a:spcPct val="85000"/>
              </a:lnSpc>
              <a:spcBef>
                <a:spcPts val="600"/>
              </a:spcBef>
              <a:spcAft>
                <a:spcPts val="0"/>
              </a:spcAft>
              <a:buClr>
                <a:srgbClr val="262626"/>
              </a:buClr>
              <a:buSzPts val="2000"/>
              <a:buNone/>
              <a:defRPr sz="2000"/>
            </a:lvl4pPr>
            <a:lvl5pPr lvl="4" algn="ctr">
              <a:lnSpc>
                <a:spcPct val="85000"/>
              </a:lnSpc>
              <a:spcBef>
                <a:spcPts val="600"/>
              </a:spcBef>
              <a:spcAft>
                <a:spcPts val="0"/>
              </a:spcAft>
              <a:buClr>
                <a:srgbClr val="262626"/>
              </a:buClr>
              <a:buSzPts val="2000"/>
              <a:buNone/>
              <a:defRPr sz="2000"/>
            </a:lvl5pPr>
            <a:lvl6pPr lvl="5" algn="ctr">
              <a:lnSpc>
                <a:spcPct val="85000"/>
              </a:lnSpc>
              <a:spcBef>
                <a:spcPts val="600"/>
              </a:spcBef>
              <a:spcAft>
                <a:spcPts val="0"/>
              </a:spcAft>
              <a:buClr>
                <a:srgbClr val="262626"/>
              </a:buClr>
              <a:buSzPts val="2000"/>
              <a:buNone/>
              <a:defRPr sz="2000"/>
            </a:lvl6pPr>
            <a:lvl7pPr lvl="6" algn="ctr">
              <a:lnSpc>
                <a:spcPct val="85000"/>
              </a:lnSpc>
              <a:spcBef>
                <a:spcPts val="600"/>
              </a:spcBef>
              <a:spcAft>
                <a:spcPts val="0"/>
              </a:spcAft>
              <a:buClr>
                <a:srgbClr val="262626"/>
              </a:buClr>
              <a:buSzPts val="2000"/>
              <a:buNone/>
              <a:defRPr sz="2000"/>
            </a:lvl7pPr>
            <a:lvl8pPr lvl="7" algn="ctr">
              <a:lnSpc>
                <a:spcPct val="85000"/>
              </a:lnSpc>
              <a:spcBef>
                <a:spcPts val="600"/>
              </a:spcBef>
              <a:spcAft>
                <a:spcPts val="0"/>
              </a:spcAft>
              <a:buClr>
                <a:srgbClr val="262626"/>
              </a:buClr>
              <a:buSzPts val="2000"/>
              <a:buNone/>
              <a:defRPr sz="2000"/>
            </a:lvl8pPr>
            <a:lvl9pPr lvl="8" algn="ctr">
              <a:lnSpc>
                <a:spcPct val="85000"/>
              </a:lnSpc>
              <a:spcBef>
                <a:spcPts val="600"/>
              </a:spcBef>
              <a:spcAft>
                <a:spcPts val="0"/>
              </a:spcAft>
              <a:buClr>
                <a:srgbClr val="262626"/>
              </a:buClr>
              <a:buSzPts val="2000"/>
              <a:buNone/>
              <a:defRPr sz="2000"/>
            </a:lvl9pPr>
          </a:lstStyle>
          <a:p>
            <a:endParaRPr/>
          </a:p>
        </p:txBody>
      </p:sp>
      <p:sp>
        <p:nvSpPr>
          <p:cNvPr id="15" name="Google Shape;15;p2"/>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300" b="0" i="0" u="none" strike="noStrike" cap="none">
                <a:solidFill>
                  <a:srgbClr val="FFFFFF"/>
                </a:solidFill>
                <a:latin typeface="Calibri"/>
                <a:ea typeface="Calibri"/>
                <a:cs typeface="Calibri"/>
                <a:sym typeface="Calibri"/>
              </a:defRPr>
            </a:lvl1pPr>
            <a:lvl2pPr marL="0" lvl="1" indent="0" algn="r">
              <a:spcBef>
                <a:spcPts val="0"/>
              </a:spcBef>
              <a:buNone/>
              <a:defRPr sz="10300" b="0" i="0" u="none" strike="noStrike" cap="none">
                <a:solidFill>
                  <a:srgbClr val="FFFFFF"/>
                </a:solidFill>
                <a:latin typeface="Calibri"/>
                <a:ea typeface="Calibri"/>
                <a:cs typeface="Calibri"/>
                <a:sym typeface="Calibri"/>
              </a:defRPr>
            </a:lvl2pPr>
            <a:lvl3pPr marL="0" lvl="2" indent="0" algn="r">
              <a:spcBef>
                <a:spcPts val="0"/>
              </a:spcBef>
              <a:buNone/>
              <a:defRPr sz="10300" b="0" i="0" u="none" strike="noStrike" cap="none">
                <a:solidFill>
                  <a:srgbClr val="FFFFFF"/>
                </a:solidFill>
                <a:latin typeface="Calibri"/>
                <a:ea typeface="Calibri"/>
                <a:cs typeface="Calibri"/>
                <a:sym typeface="Calibri"/>
              </a:defRPr>
            </a:lvl3pPr>
            <a:lvl4pPr marL="0" lvl="3" indent="0" algn="r">
              <a:spcBef>
                <a:spcPts val="0"/>
              </a:spcBef>
              <a:buNone/>
              <a:defRPr sz="10300" b="0" i="0" u="none" strike="noStrike" cap="none">
                <a:solidFill>
                  <a:srgbClr val="FFFFFF"/>
                </a:solidFill>
                <a:latin typeface="Calibri"/>
                <a:ea typeface="Calibri"/>
                <a:cs typeface="Calibri"/>
                <a:sym typeface="Calibri"/>
              </a:defRPr>
            </a:lvl4pPr>
            <a:lvl5pPr marL="0" lvl="4" indent="0" algn="r">
              <a:spcBef>
                <a:spcPts val="0"/>
              </a:spcBef>
              <a:buNone/>
              <a:defRPr sz="10300" b="0" i="0" u="none" strike="noStrike" cap="none">
                <a:solidFill>
                  <a:srgbClr val="FFFFFF"/>
                </a:solidFill>
                <a:latin typeface="Calibri"/>
                <a:ea typeface="Calibri"/>
                <a:cs typeface="Calibri"/>
                <a:sym typeface="Calibri"/>
              </a:defRPr>
            </a:lvl5pPr>
            <a:lvl6pPr marL="0" lvl="5" indent="0" algn="r">
              <a:spcBef>
                <a:spcPts val="0"/>
              </a:spcBef>
              <a:buNone/>
              <a:defRPr sz="10300" b="0" i="0" u="none" strike="noStrike" cap="none">
                <a:solidFill>
                  <a:srgbClr val="FFFFFF"/>
                </a:solidFill>
                <a:latin typeface="Calibri"/>
                <a:ea typeface="Calibri"/>
                <a:cs typeface="Calibri"/>
                <a:sym typeface="Calibri"/>
              </a:defRPr>
            </a:lvl6pPr>
            <a:lvl7pPr marL="0" lvl="6" indent="0" algn="r">
              <a:spcBef>
                <a:spcPts val="0"/>
              </a:spcBef>
              <a:buNone/>
              <a:defRPr sz="10300" b="0" i="0" u="none" strike="noStrike" cap="none">
                <a:solidFill>
                  <a:srgbClr val="FFFFFF"/>
                </a:solidFill>
                <a:latin typeface="Calibri"/>
                <a:ea typeface="Calibri"/>
                <a:cs typeface="Calibri"/>
                <a:sym typeface="Calibri"/>
              </a:defRPr>
            </a:lvl7pPr>
            <a:lvl8pPr marL="0" lvl="7" indent="0" algn="r">
              <a:spcBef>
                <a:spcPts val="0"/>
              </a:spcBef>
              <a:buNone/>
              <a:defRPr sz="10300" b="0" i="0" u="none" strike="noStrike" cap="none">
                <a:solidFill>
                  <a:srgbClr val="FFFFFF"/>
                </a:solidFill>
                <a:latin typeface="Calibri"/>
                <a:ea typeface="Calibri"/>
                <a:cs typeface="Calibri"/>
                <a:sym typeface="Calibri"/>
              </a:defRPr>
            </a:lvl8pPr>
            <a:lvl9pPr marL="0" lvl="8" indent="0" algn="r">
              <a:spcBef>
                <a:spcPts val="0"/>
              </a:spcBef>
              <a:buNone/>
              <a:defRPr sz="1030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rot="5400000">
            <a:off x="4170426" y="-1482090"/>
            <a:ext cx="3766185" cy="10753725"/>
          </a:xfrm>
          <a:prstGeom prst="rect">
            <a:avLst/>
          </a:prstGeom>
          <a:noFill/>
          <a:ln>
            <a:noFill/>
          </a:ln>
        </p:spPr>
        <p:txBody>
          <a:bodyPr spcFirstLastPara="1" wrap="square" lIns="91425" tIns="45700" rIns="91425" bIns="45700" anchor="t" anchorCtr="0">
            <a:normAutofit/>
          </a:bodyPr>
          <a:lstStyle>
            <a:lvl1pPr marL="457200" lvl="0" indent="-342900" algn="l">
              <a:lnSpc>
                <a:spcPct val="85000"/>
              </a:lnSpc>
              <a:spcBef>
                <a:spcPts val="1300"/>
              </a:spcBef>
              <a:spcAft>
                <a:spcPts val="0"/>
              </a:spcAft>
              <a:buClr>
                <a:srgbClr val="262626"/>
              </a:buClr>
              <a:buSzPts val="1800"/>
              <a:buChar char=" "/>
              <a:defRPr/>
            </a:lvl1pPr>
            <a:lvl2pPr marL="914400" lvl="1" indent="-342900" algn="l">
              <a:lnSpc>
                <a:spcPct val="85000"/>
              </a:lnSpc>
              <a:spcBef>
                <a:spcPts val="600"/>
              </a:spcBef>
              <a:spcAft>
                <a:spcPts val="0"/>
              </a:spcAft>
              <a:buClr>
                <a:srgbClr val="262626"/>
              </a:buClr>
              <a:buSzPts val="1800"/>
              <a:buChar char=" "/>
              <a:defRPr/>
            </a:lvl2pPr>
            <a:lvl3pPr marL="1371600" lvl="2" indent="-342900" algn="l">
              <a:lnSpc>
                <a:spcPct val="85000"/>
              </a:lnSpc>
              <a:spcBef>
                <a:spcPts val="600"/>
              </a:spcBef>
              <a:spcAft>
                <a:spcPts val="0"/>
              </a:spcAft>
              <a:buClr>
                <a:srgbClr val="262626"/>
              </a:buClr>
              <a:buSzPts val="1800"/>
              <a:buChar char=" "/>
              <a:defRPr/>
            </a:lvl3pPr>
            <a:lvl4pPr marL="1828800" lvl="3" indent="-342900" algn="l">
              <a:lnSpc>
                <a:spcPct val="85000"/>
              </a:lnSpc>
              <a:spcBef>
                <a:spcPts val="600"/>
              </a:spcBef>
              <a:spcAft>
                <a:spcPts val="0"/>
              </a:spcAft>
              <a:buClr>
                <a:srgbClr val="262626"/>
              </a:buClr>
              <a:buSzPts val="1800"/>
              <a:buChar char=" "/>
              <a:defRPr/>
            </a:lvl4pPr>
            <a:lvl5pPr marL="2286000" lvl="4" indent="-342900" algn="l">
              <a:lnSpc>
                <a:spcPct val="85000"/>
              </a:lnSpc>
              <a:spcBef>
                <a:spcPts val="600"/>
              </a:spcBef>
              <a:spcAft>
                <a:spcPts val="0"/>
              </a:spcAft>
              <a:buClr>
                <a:srgbClr val="262626"/>
              </a:buClr>
              <a:buSzPts val="1800"/>
              <a:buChar char=" "/>
              <a:defRPr/>
            </a:lvl5pPr>
            <a:lvl6pPr marL="2743200" lvl="5" indent="-342900" algn="l">
              <a:lnSpc>
                <a:spcPct val="85000"/>
              </a:lnSpc>
              <a:spcBef>
                <a:spcPts val="600"/>
              </a:spcBef>
              <a:spcAft>
                <a:spcPts val="0"/>
              </a:spcAft>
              <a:buClr>
                <a:srgbClr val="262626"/>
              </a:buClr>
              <a:buSzPts val="1800"/>
              <a:buChar char=" "/>
              <a:defRPr/>
            </a:lvl6pPr>
            <a:lvl7pPr marL="3200400" lvl="6" indent="-342900" algn="l">
              <a:lnSpc>
                <a:spcPct val="85000"/>
              </a:lnSpc>
              <a:spcBef>
                <a:spcPts val="600"/>
              </a:spcBef>
              <a:spcAft>
                <a:spcPts val="0"/>
              </a:spcAft>
              <a:buClr>
                <a:srgbClr val="262626"/>
              </a:buClr>
              <a:buSzPts val="1800"/>
              <a:buChar char=" "/>
              <a:defRPr/>
            </a:lvl7pPr>
            <a:lvl8pPr marL="3657600" lvl="7" indent="-342900" algn="l">
              <a:lnSpc>
                <a:spcPct val="85000"/>
              </a:lnSpc>
              <a:spcBef>
                <a:spcPts val="600"/>
              </a:spcBef>
              <a:spcAft>
                <a:spcPts val="0"/>
              </a:spcAft>
              <a:buClr>
                <a:srgbClr val="262626"/>
              </a:buClr>
              <a:buSzPts val="1800"/>
              <a:buChar char=" "/>
              <a:defRPr/>
            </a:lvl8pPr>
            <a:lvl9pPr marL="4114800" lvl="8" indent="-342900" algn="l">
              <a:lnSpc>
                <a:spcPct val="85000"/>
              </a:lnSpc>
              <a:spcBef>
                <a:spcPts val="600"/>
              </a:spcBef>
              <a:spcAft>
                <a:spcPts val="0"/>
              </a:spcAft>
              <a:buClr>
                <a:srgbClr val="262626"/>
              </a:buClr>
              <a:buSzPts val="1800"/>
              <a:buChar char=" "/>
              <a:defRPr/>
            </a:lvl9pPr>
          </a:lstStyle>
          <a:p>
            <a:endParaRPr/>
          </a:p>
        </p:txBody>
      </p:sp>
      <p:sp>
        <p:nvSpPr>
          <p:cNvPr id="73" name="Google Shape;73;p11"/>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rot="5400000">
            <a:off x="7658100" y="1781175"/>
            <a:ext cx="4800600" cy="2628900"/>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2"/>
          <p:cNvSpPr txBox="1">
            <a:spLocks noGrp="1"/>
          </p:cNvSpPr>
          <p:nvPr>
            <p:ph type="body" idx="1"/>
          </p:nvPr>
        </p:nvSpPr>
        <p:spPr>
          <a:xfrm rot="5400000">
            <a:off x="1938338" y="-452437"/>
            <a:ext cx="5400675"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85000"/>
              </a:lnSpc>
              <a:spcBef>
                <a:spcPts val="1300"/>
              </a:spcBef>
              <a:spcAft>
                <a:spcPts val="0"/>
              </a:spcAft>
              <a:buClr>
                <a:srgbClr val="262626"/>
              </a:buClr>
              <a:buSzPts val="1800"/>
              <a:buChar char=" "/>
              <a:defRPr/>
            </a:lvl1pPr>
            <a:lvl2pPr marL="914400" lvl="1" indent="-342900" algn="l">
              <a:lnSpc>
                <a:spcPct val="85000"/>
              </a:lnSpc>
              <a:spcBef>
                <a:spcPts val="600"/>
              </a:spcBef>
              <a:spcAft>
                <a:spcPts val="0"/>
              </a:spcAft>
              <a:buClr>
                <a:srgbClr val="262626"/>
              </a:buClr>
              <a:buSzPts val="1800"/>
              <a:buChar char=" "/>
              <a:defRPr/>
            </a:lvl2pPr>
            <a:lvl3pPr marL="1371600" lvl="2" indent="-342900" algn="l">
              <a:lnSpc>
                <a:spcPct val="85000"/>
              </a:lnSpc>
              <a:spcBef>
                <a:spcPts val="600"/>
              </a:spcBef>
              <a:spcAft>
                <a:spcPts val="0"/>
              </a:spcAft>
              <a:buClr>
                <a:srgbClr val="262626"/>
              </a:buClr>
              <a:buSzPts val="1800"/>
              <a:buChar char=" "/>
              <a:defRPr/>
            </a:lvl3pPr>
            <a:lvl4pPr marL="1828800" lvl="3" indent="-342900" algn="l">
              <a:lnSpc>
                <a:spcPct val="85000"/>
              </a:lnSpc>
              <a:spcBef>
                <a:spcPts val="600"/>
              </a:spcBef>
              <a:spcAft>
                <a:spcPts val="0"/>
              </a:spcAft>
              <a:buClr>
                <a:srgbClr val="262626"/>
              </a:buClr>
              <a:buSzPts val="1800"/>
              <a:buChar char=" "/>
              <a:defRPr/>
            </a:lvl4pPr>
            <a:lvl5pPr marL="2286000" lvl="4" indent="-342900" algn="l">
              <a:lnSpc>
                <a:spcPct val="85000"/>
              </a:lnSpc>
              <a:spcBef>
                <a:spcPts val="600"/>
              </a:spcBef>
              <a:spcAft>
                <a:spcPts val="0"/>
              </a:spcAft>
              <a:buClr>
                <a:srgbClr val="262626"/>
              </a:buClr>
              <a:buSzPts val="1800"/>
              <a:buChar char=" "/>
              <a:defRPr/>
            </a:lvl5pPr>
            <a:lvl6pPr marL="2743200" lvl="5" indent="-342900" algn="l">
              <a:lnSpc>
                <a:spcPct val="85000"/>
              </a:lnSpc>
              <a:spcBef>
                <a:spcPts val="600"/>
              </a:spcBef>
              <a:spcAft>
                <a:spcPts val="0"/>
              </a:spcAft>
              <a:buClr>
                <a:srgbClr val="262626"/>
              </a:buClr>
              <a:buSzPts val="1800"/>
              <a:buChar char=" "/>
              <a:defRPr/>
            </a:lvl6pPr>
            <a:lvl7pPr marL="3200400" lvl="6" indent="-342900" algn="l">
              <a:lnSpc>
                <a:spcPct val="85000"/>
              </a:lnSpc>
              <a:spcBef>
                <a:spcPts val="600"/>
              </a:spcBef>
              <a:spcAft>
                <a:spcPts val="0"/>
              </a:spcAft>
              <a:buClr>
                <a:srgbClr val="262626"/>
              </a:buClr>
              <a:buSzPts val="1800"/>
              <a:buChar char=" "/>
              <a:defRPr/>
            </a:lvl7pPr>
            <a:lvl8pPr marL="3657600" lvl="7" indent="-342900" algn="l">
              <a:lnSpc>
                <a:spcPct val="85000"/>
              </a:lnSpc>
              <a:spcBef>
                <a:spcPts val="600"/>
              </a:spcBef>
              <a:spcAft>
                <a:spcPts val="0"/>
              </a:spcAft>
              <a:buClr>
                <a:srgbClr val="262626"/>
              </a:buClr>
              <a:buSzPts val="1800"/>
              <a:buChar char=" "/>
              <a:defRPr/>
            </a:lvl8pPr>
            <a:lvl9pPr marL="4114800" lvl="8" indent="-342900" algn="l">
              <a:lnSpc>
                <a:spcPct val="85000"/>
              </a:lnSpc>
              <a:spcBef>
                <a:spcPts val="600"/>
              </a:spcBef>
              <a:spcAft>
                <a:spcPts val="0"/>
              </a:spcAft>
              <a:buClr>
                <a:srgbClr val="262626"/>
              </a:buClr>
              <a:buSzPts val="1800"/>
              <a:buChar char=" "/>
              <a:defRPr/>
            </a:lvl9pPr>
          </a:lstStyle>
          <a:p>
            <a:endParaRPr/>
          </a:p>
        </p:txBody>
      </p:sp>
      <p:sp>
        <p:nvSpPr>
          <p:cNvPr id="79" name="Google Shape;79;p12"/>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lvl1pPr marL="457200" lvl="0" indent="-342900" algn="l">
              <a:lnSpc>
                <a:spcPct val="85000"/>
              </a:lnSpc>
              <a:spcBef>
                <a:spcPts val="1300"/>
              </a:spcBef>
              <a:spcAft>
                <a:spcPts val="0"/>
              </a:spcAft>
              <a:buClr>
                <a:srgbClr val="262626"/>
              </a:buClr>
              <a:buSzPts val="1800"/>
              <a:buChar char=" "/>
              <a:defRPr/>
            </a:lvl1pPr>
            <a:lvl2pPr marL="914400" lvl="1" indent="-342900" algn="l">
              <a:lnSpc>
                <a:spcPct val="85000"/>
              </a:lnSpc>
              <a:spcBef>
                <a:spcPts val="600"/>
              </a:spcBef>
              <a:spcAft>
                <a:spcPts val="0"/>
              </a:spcAft>
              <a:buClr>
                <a:srgbClr val="262626"/>
              </a:buClr>
              <a:buSzPts val="1800"/>
              <a:buChar char=" "/>
              <a:defRPr/>
            </a:lvl2pPr>
            <a:lvl3pPr marL="1371600" lvl="2" indent="-342900" algn="l">
              <a:lnSpc>
                <a:spcPct val="85000"/>
              </a:lnSpc>
              <a:spcBef>
                <a:spcPts val="600"/>
              </a:spcBef>
              <a:spcAft>
                <a:spcPts val="0"/>
              </a:spcAft>
              <a:buClr>
                <a:srgbClr val="262626"/>
              </a:buClr>
              <a:buSzPts val="1800"/>
              <a:buChar char=" "/>
              <a:defRPr/>
            </a:lvl3pPr>
            <a:lvl4pPr marL="1828800" lvl="3" indent="-342900" algn="l">
              <a:lnSpc>
                <a:spcPct val="85000"/>
              </a:lnSpc>
              <a:spcBef>
                <a:spcPts val="600"/>
              </a:spcBef>
              <a:spcAft>
                <a:spcPts val="0"/>
              </a:spcAft>
              <a:buClr>
                <a:srgbClr val="262626"/>
              </a:buClr>
              <a:buSzPts val="1800"/>
              <a:buChar char=" "/>
              <a:defRPr/>
            </a:lvl4pPr>
            <a:lvl5pPr marL="2286000" lvl="4" indent="-342900" algn="l">
              <a:lnSpc>
                <a:spcPct val="85000"/>
              </a:lnSpc>
              <a:spcBef>
                <a:spcPts val="600"/>
              </a:spcBef>
              <a:spcAft>
                <a:spcPts val="0"/>
              </a:spcAft>
              <a:buClr>
                <a:srgbClr val="262626"/>
              </a:buClr>
              <a:buSzPts val="1800"/>
              <a:buChar char=" "/>
              <a:defRPr/>
            </a:lvl5pPr>
            <a:lvl6pPr marL="2743200" lvl="5" indent="-342900" algn="l">
              <a:lnSpc>
                <a:spcPct val="85000"/>
              </a:lnSpc>
              <a:spcBef>
                <a:spcPts val="600"/>
              </a:spcBef>
              <a:spcAft>
                <a:spcPts val="0"/>
              </a:spcAft>
              <a:buClr>
                <a:srgbClr val="262626"/>
              </a:buClr>
              <a:buSzPts val="1800"/>
              <a:buChar char=" "/>
              <a:defRPr/>
            </a:lvl6pPr>
            <a:lvl7pPr marL="3200400" lvl="6" indent="-342900" algn="l">
              <a:lnSpc>
                <a:spcPct val="85000"/>
              </a:lnSpc>
              <a:spcBef>
                <a:spcPts val="600"/>
              </a:spcBef>
              <a:spcAft>
                <a:spcPts val="0"/>
              </a:spcAft>
              <a:buClr>
                <a:srgbClr val="262626"/>
              </a:buClr>
              <a:buSzPts val="1800"/>
              <a:buChar char=" "/>
              <a:defRPr/>
            </a:lvl7pPr>
            <a:lvl8pPr marL="3657600" lvl="7" indent="-342900" algn="l">
              <a:lnSpc>
                <a:spcPct val="85000"/>
              </a:lnSpc>
              <a:spcBef>
                <a:spcPts val="600"/>
              </a:spcBef>
              <a:spcAft>
                <a:spcPts val="0"/>
              </a:spcAft>
              <a:buClr>
                <a:srgbClr val="262626"/>
              </a:buClr>
              <a:buSzPts val="1800"/>
              <a:buChar char=" "/>
              <a:defRPr/>
            </a:lvl8pPr>
            <a:lvl9pPr marL="4114800" lvl="8" indent="-342900" algn="l">
              <a:lnSpc>
                <a:spcPct val="85000"/>
              </a:lnSpc>
              <a:spcBef>
                <a:spcPts val="600"/>
              </a:spcBef>
              <a:spcAft>
                <a:spcPts val="0"/>
              </a:spcAft>
              <a:buClr>
                <a:srgbClr val="262626"/>
              </a:buClr>
              <a:buSzPts val="1800"/>
              <a:buChar char=" "/>
              <a:defRPr/>
            </a:lvl9pPr>
          </a:lstStyle>
          <a:p>
            <a:endParaRPr/>
          </a:p>
        </p:txBody>
      </p:sp>
      <p:sp>
        <p:nvSpPr>
          <p:cNvPr id="21" name="Google Shape;21;p3"/>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603504" y="767419"/>
            <a:ext cx="10780776" cy="3355848"/>
          </a:xfrm>
          <a:prstGeom prst="rect">
            <a:avLst/>
          </a:prstGeom>
          <a:noFill/>
          <a:ln>
            <a:noFill/>
          </a:ln>
        </p:spPr>
        <p:txBody>
          <a:bodyPr spcFirstLastPara="1" wrap="square" lIns="91425" tIns="45700" rIns="91425" bIns="45700" anchor="b" anchorCtr="0">
            <a:normAutofit/>
          </a:bodyPr>
          <a:lstStyle>
            <a:lvl1pPr lvl="0" algn="l">
              <a:lnSpc>
                <a:spcPct val="80000"/>
              </a:lnSpc>
              <a:spcBef>
                <a:spcPts val="0"/>
              </a:spcBef>
              <a:spcAft>
                <a:spcPts val="0"/>
              </a:spcAft>
              <a:buClr>
                <a:schemeClr val="accent1"/>
              </a:buClr>
              <a:buSzPts val="8800"/>
              <a:buFont typeface="Calibri"/>
              <a:buNone/>
              <a:defRPr sz="8800" b="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4"/>
          <p:cNvSpPr txBox="1">
            <a:spLocks noGrp="1"/>
          </p:cNvSpPr>
          <p:nvPr>
            <p:ph type="body" idx="1"/>
          </p:nvPr>
        </p:nvSpPr>
        <p:spPr>
          <a:xfrm>
            <a:off x="667512" y="4204209"/>
            <a:ext cx="9226296" cy="1645920"/>
          </a:xfrm>
          <a:prstGeom prst="rect">
            <a:avLst/>
          </a:prstGeom>
          <a:noFill/>
          <a:ln>
            <a:noFill/>
          </a:ln>
        </p:spPr>
        <p:txBody>
          <a:bodyPr spcFirstLastPara="1" wrap="square" lIns="91425" tIns="45700" rIns="91425" bIns="45700" anchor="t" anchorCtr="0">
            <a:normAutofit/>
          </a:bodyPr>
          <a:lstStyle>
            <a:lvl1pPr marL="457200" lvl="0" indent="-228600" algn="l">
              <a:lnSpc>
                <a:spcPct val="85000"/>
              </a:lnSpc>
              <a:spcBef>
                <a:spcPts val="1300"/>
              </a:spcBef>
              <a:spcAft>
                <a:spcPts val="0"/>
              </a:spcAft>
              <a:buClr>
                <a:schemeClr val="dk1"/>
              </a:buClr>
              <a:buSzPts val="3200"/>
              <a:buNone/>
              <a:defRPr sz="3200">
                <a:solidFill>
                  <a:schemeClr val="dk1"/>
                </a:solidFill>
                <a:latin typeface="Calibri"/>
                <a:ea typeface="Calibri"/>
                <a:cs typeface="Calibri"/>
                <a:sym typeface="Calibri"/>
              </a:defRPr>
            </a:lvl1pPr>
            <a:lvl2pPr marL="914400" lvl="1" indent="-228600" algn="l">
              <a:lnSpc>
                <a:spcPct val="85000"/>
              </a:lnSpc>
              <a:spcBef>
                <a:spcPts val="600"/>
              </a:spcBef>
              <a:spcAft>
                <a:spcPts val="0"/>
              </a:spcAft>
              <a:buClr>
                <a:srgbClr val="888888"/>
              </a:buClr>
              <a:buSzPts val="1800"/>
              <a:buNone/>
              <a:defRPr sz="1800">
                <a:solidFill>
                  <a:srgbClr val="888888"/>
                </a:solidFill>
              </a:defRPr>
            </a:lvl2pPr>
            <a:lvl3pPr marL="1371600" lvl="2" indent="-228600" algn="l">
              <a:lnSpc>
                <a:spcPct val="85000"/>
              </a:lnSpc>
              <a:spcBef>
                <a:spcPts val="600"/>
              </a:spcBef>
              <a:spcAft>
                <a:spcPts val="0"/>
              </a:spcAft>
              <a:buClr>
                <a:srgbClr val="888888"/>
              </a:buClr>
              <a:buSzPts val="1600"/>
              <a:buNone/>
              <a:defRPr sz="1600">
                <a:solidFill>
                  <a:srgbClr val="888888"/>
                </a:solidFill>
              </a:defRPr>
            </a:lvl3pPr>
            <a:lvl4pPr marL="1828800" lvl="3" indent="-228600" algn="l">
              <a:lnSpc>
                <a:spcPct val="85000"/>
              </a:lnSpc>
              <a:spcBef>
                <a:spcPts val="600"/>
              </a:spcBef>
              <a:spcAft>
                <a:spcPts val="0"/>
              </a:spcAft>
              <a:buClr>
                <a:srgbClr val="888888"/>
              </a:buClr>
              <a:buSzPts val="1400"/>
              <a:buNone/>
              <a:defRPr sz="1400">
                <a:solidFill>
                  <a:srgbClr val="888888"/>
                </a:solidFill>
              </a:defRPr>
            </a:lvl4pPr>
            <a:lvl5pPr marL="2286000" lvl="4" indent="-228600" algn="l">
              <a:lnSpc>
                <a:spcPct val="85000"/>
              </a:lnSpc>
              <a:spcBef>
                <a:spcPts val="600"/>
              </a:spcBef>
              <a:spcAft>
                <a:spcPts val="0"/>
              </a:spcAft>
              <a:buClr>
                <a:srgbClr val="888888"/>
              </a:buClr>
              <a:buSzPts val="1400"/>
              <a:buNone/>
              <a:defRPr sz="1400">
                <a:solidFill>
                  <a:srgbClr val="888888"/>
                </a:solidFill>
              </a:defRPr>
            </a:lvl5pPr>
            <a:lvl6pPr marL="2743200" lvl="5" indent="-228600" algn="l">
              <a:lnSpc>
                <a:spcPct val="85000"/>
              </a:lnSpc>
              <a:spcBef>
                <a:spcPts val="600"/>
              </a:spcBef>
              <a:spcAft>
                <a:spcPts val="0"/>
              </a:spcAft>
              <a:buClr>
                <a:srgbClr val="888888"/>
              </a:buClr>
              <a:buSzPts val="1400"/>
              <a:buNone/>
              <a:defRPr sz="1400">
                <a:solidFill>
                  <a:srgbClr val="888888"/>
                </a:solidFill>
              </a:defRPr>
            </a:lvl6pPr>
            <a:lvl7pPr marL="3200400" lvl="6" indent="-228600" algn="l">
              <a:lnSpc>
                <a:spcPct val="85000"/>
              </a:lnSpc>
              <a:spcBef>
                <a:spcPts val="600"/>
              </a:spcBef>
              <a:spcAft>
                <a:spcPts val="0"/>
              </a:spcAft>
              <a:buClr>
                <a:srgbClr val="888888"/>
              </a:buClr>
              <a:buSzPts val="1400"/>
              <a:buNone/>
              <a:defRPr sz="1400">
                <a:solidFill>
                  <a:srgbClr val="888888"/>
                </a:solidFill>
              </a:defRPr>
            </a:lvl7pPr>
            <a:lvl8pPr marL="3657600" lvl="7" indent="-228600" algn="l">
              <a:lnSpc>
                <a:spcPct val="85000"/>
              </a:lnSpc>
              <a:spcBef>
                <a:spcPts val="600"/>
              </a:spcBef>
              <a:spcAft>
                <a:spcPts val="0"/>
              </a:spcAft>
              <a:buClr>
                <a:srgbClr val="888888"/>
              </a:buClr>
              <a:buSzPts val="1400"/>
              <a:buNone/>
              <a:defRPr sz="1400">
                <a:solidFill>
                  <a:srgbClr val="888888"/>
                </a:solidFill>
              </a:defRPr>
            </a:lvl8pPr>
            <a:lvl9pPr marL="4114800" lvl="8" indent="-228600" algn="l">
              <a:lnSpc>
                <a:spcPct val="85000"/>
              </a:lnSpc>
              <a:spcBef>
                <a:spcPts val="600"/>
              </a:spcBef>
              <a:spcAft>
                <a:spcPts val="0"/>
              </a:spcAft>
              <a:buClr>
                <a:srgbClr val="888888"/>
              </a:buClr>
              <a:buSzPts val="1400"/>
              <a:buNone/>
              <a:defRPr sz="1400">
                <a:solidFill>
                  <a:srgbClr val="888888"/>
                </a:solidFill>
              </a:defRPr>
            </a:lvl9pPr>
          </a:lstStyle>
          <a:p>
            <a:endParaRPr/>
          </a:p>
        </p:txBody>
      </p:sp>
      <p:sp>
        <p:nvSpPr>
          <p:cNvPr id="27" name="Google Shape;27;p4"/>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676656" y="1998134"/>
            <a:ext cx="4663440" cy="3767328"/>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33" name="Google Shape;33;p5"/>
          <p:cNvSpPr txBox="1">
            <a:spLocks noGrp="1"/>
          </p:cNvSpPr>
          <p:nvPr>
            <p:ph type="body" idx="2"/>
          </p:nvPr>
        </p:nvSpPr>
        <p:spPr>
          <a:xfrm>
            <a:off x="6011330" y="1998134"/>
            <a:ext cx="4663440" cy="3767328"/>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34" name="Google Shape;34;p5"/>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676656" y="2040467"/>
            <a:ext cx="4663440" cy="723400"/>
          </a:xfrm>
          <a:prstGeom prst="rect">
            <a:avLst/>
          </a:prstGeom>
          <a:noFill/>
          <a:ln>
            <a:noFill/>
          </a:ln>
        </p:spPr>
        <p:txBody>
          <a:bodyPr spcFirstLastPara="1" wrap="square" lIns="91425" tIns="45700" rIns="91425" bIns="45700" anchor="ctr" anchorCtr="0">
            <a:normAutofit/>
          </a:bodyPr>
          <a:lstStyle>
            <a:lvl1pPr marL="457200" lvl="0" indent="-228600" algn="l">
              <a:lnSpc>
                <a:spcPct val="85000"/>
              </a:lnSpc>
              <a:spcBef>
                <a:spcPts val="1300"/>
              </a:spcBef>
              <a:spcAft>
                <a:spcPts val="0"/>
              </a:spcAft>
              <a:buClr>
                <a:srgbClr val="262626"/>
              </a:buClr>
              <a:buSzPts val="2200"/>
              <a:buNone/>
              <a:defRPr sz="2200" b="0" cap="none">
                <a:solidFill>
                  <a:srgbClr val="262626"/>
                </a:solidFill>
                <a:latin typeface="Calibri"/>
                <a:ea typeface="Calibri"/>
                <a:cs typeface="Calibri"/>
                <a:sym typeface="Calibri"/>
              </a:defRPr>
            </a:lvl1pPr>
            <a:lvl2pPr marL="914400" lvl="1" indent="-228600" algn="l">
              <a:lnSpc>
                <a:spcPct val="85000"/>
              </a:lnSpc>
              <a:spcBef>
                <a:spcPts val="600"/>
              </a:spcBef>
              <a:spcAft>
                <a:spcPts val="0"/>
              </a:spcAft>
              <a:buClr>
                <a:srgbClr val="262626"/>
              </a:buClr>
              <a:buSzPts val="2000"/>
              <a:buNone/>
              <a:defRPr sz="2000" b="1"/>
            </a:lvl2pPr>
            <a:lvl3pPr marL="1371600" lvl="2" indent="-228600" algn="l">
              <a:lnSpc>
                <a:spcPct val="85000"/>
              </a:lnSpc>
              <a:spcBef>
                <a:spcPts val="600"/>
              </a:spcBef>
              <a:spcAft>
                <a:spcPts val="0"/>
              </a:spcAft>
              <a:buClr>
                <a:srgbClr val="262626"/>
              </a:buClr>
              <a:buSzPts val="1800"/>
              <a:buNone/>
              <a:defRPr sz="1800" b="1"/>
            </a:lvl3pPr>
            <a:lvl4pPr marL="1828800" lvl="3" indent="-228600" algn="l">
              <a:lnSpc>
                <a:spcPct val="85000"/>
              </a:lnSpc>
              <a:spcBef>
                <a:spcPts val="600"/>
              </a:spcBef>
              <a:spcAft>
                <a:spcPts val="0"/>
              </a:spcAft>
              <a:buClr>
                <a:srgbClr val="262626"/>
              </a:buClr>
              <a:buSzPts val="1600"/>
              <a:buNone/>
              <a:defRPr sz="1600" b="1"/>
            </a:lvl4pPr>
            <a:lvl5pPr marL="2286000" lvl="4" indent="-228600" algn="l">
              <a:lnSpc>
                <a:spcPct val="85000"/>
              </a:lnSpc>
              <a:spcBef>
                <a:spcPts val="600"/>
              </a:spcBef>
              <a:spcAft>
                <a:spcPts val="0"/>
              </a:spcAft>
              <a:buClr>
                <a:srgbClr val="262626"/>
              </a:buClr>
              <a:buSzPts val="1600"/>
              <a:buNone/>
              <a:defRPr sz="1600" b="1"/>
            </a:lvl5pPr>
            <a:lvl6pPr marL="2743200" lvl="5" indent="-228600" algn="l">
              <a:lnSpc>
                <a:spcPct val="85000"/>
              </a:lnSpc>
              <a:spcBef>
                <a:spcPts val="600"/>
              </a:spcBef>
              <a:spcAft>
                <a:spcPts val="0"/>
              </a:spcAft>
              <a:buClr>
                <a:srgbClr val="262626"/>
              </a:buClr>
              <a:buSzPts val="1600"/>
              <a:buNone/>
              <a:defRPr sz="1600" b="1"/>
            </a:lvl6pPr>
            <a:lvl7pPr marL="3200400" lvl="6" indent="-228600" algn="l">
              <a:lnSpc>
                <a:spcPct val="85000"/>
              </a:lnSpc>
              <a:spcBef>
                <a:spcPts val="600"/>
              </a:spcBef>
              <a:spcAft>
                <a:spcPts val="0"/>
              </a:spcAft>
              <a:buClr>
                <a:srgbClr val="262626"/>
              </a:buClr>
              <a:buSzPts val="1600"/>
              <a:buNone/>
              <a:defRPr sz="1600" b="1"/>
            </a:lvl7pPr>
            <a:lvl8pPr marL="3657600" lvl="7" indent="-228600" algn="l">
              <a:lnSpc>
                <a:spcPct val="85000"/>
              </a:lnSpc>
              <a:spcBef>
                <a:spcPts val="600"/>
              </a:spcBef>
              <a:spcAft>
                <a:spcPts val="0"/>
              </a:spcAft>
              <a:buClr>
                <a:srgbClr val="262626"/>
              </a:buClr>
              <a:buSzPts val="1600"/>
              <a:buNone/>
              <a:defRPr sz="1600" b="1"/>
            </a:lvl8pPr>
            <a:lvl9pPr marL="4114800" lvl="8" indent="-228600" algn="l">
              <a:lnSpc>
                <a:spcPct val="85000"/>
              </a:lnSpc>
              <a:spcBef>
                <a:spcPts val="600"/>
              </a:spcBef>
              <a:spcAft>
                <a:spcPts val="0"/>
              </a:spcAft>
              <a:buClr>
                <a:srgbClr val="262626"/>
              </a:buClr>
              <a:buSzPts val="1600"/>
              <a:buNone/>
              <a:defRPr sz="1600" b="1"/>
            </a:lvl9pPr>
          </a:lstStyle>
          <a:p>
            <a:endParaRPr/>
          </a:p>
        </p:txBody>
      </p:sp>
      <p:sp>
        <p:nvSpPr>
          <p:cNvPr id="40" name="Google Shape;40;p6"/>
          <p:cNvSpPr txBox="1">
            <a:spLocks noGrp="1"/>
          </p:cNvSpPr>
          <p:nvPr>
            <p:ph type="body" idx="2"/>
          </p:nvPr>
        </p:nvSpPr>
        <p:spPr>
          <a:xfrm>
            <a:off x="676656" y="2753084"/>
            <a:ext cx="4663440" cy="3200400"/>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41" name="Google Shape;41;p6"/>
          <p:cNvSpPr txBox="1">
            <a:spLocks noGrp="1"/>
          </p:cNvSpPr>
          <p:nvPr>
            <p:ph type="body" idx="3"/>
          </p:nvPr>
        </p:nvSpPr>
        <p:spPr>
          <a:xfrm>
            <a:off x="6007608" y="2038435"/>
            <a:ext cx="4663440" cy="722376"/>
          </a:xfrm>
          <a:prstGeom prst="rect">
            <a:avLst/>
          </a:prstGeom>
          <a:noFill/>
          <a:ln>
            <a:noFill/>
          </a:ln>
        </p:spPr>
        <p:txBody>
          <a:bodyPr spcFirstLastPara="1" wrap="square" lIns="91425" tIns="45700" rIns="91425" bIns="45700" anchor="ctr" anchorCtr="0">
            <a:normAutofit/>
          </a:bodyPr>
          <a:lstStyle>
            <a:lvl1pPr marL="457200" lvl="0" indent="-228600" algn="l">
              <a:lnSpc>
                <a:spcPct val="85000"/>
              </a:lnSpc>
              <a:spcBef>
                <a:spcPts val="1300"/>
              </a:spcBef>
              <a:spcAft>
                <a:spcPts val="0"/>
              </a:spcAft>
              <a:buClr>
                <a:srgbClr val="262626"/>
              </a:buClr>
              <a:buSzPts val="2200"/>
              <a:buNone/>
              <a:defRPr sz="2200" b="0" cap="none">
                <a:solidFill>
                  <a:srgbClr val="262626"/>
                </a:solidFill>
                <a:latin typeface="Calibri"/>
                <a:ea typeface="Calibri"/>
                <a:cs typeface="Calibri"/>
                <a:sym typeface="Calibri"/>
              </a:defRPr>
            </a:lvl1pPr>
            <a:lvl2pPr marL="914400" lvl="1" indent="-228600" algn="l">
              <a:lnSpc>
                <a:spcPct val="85000"/>
              </a:lnSpc>
              <a:spcBef>
                <a:spcPts val="600"/>
              </a:spcBef>
              <a:spcAft>
                <a:spcPts val="0"/>
              </a:spcAft>
              <a:buClr>
                <a:srgbClr val="262626"/>
              </a:buClr>
              <a:buSzPts val="2000"/>
              <a:buNone/>
              <a:defRPr sz="2000" b="1"/>
            </a:lvl2pPr>
            <a:lvl3pPr marL="1371600" lvl="2" indent="-228600" algn="l">
              <a:lnSpc>
                <a:spcPct val="85000"/>
              </a:lnSpc>
              <a:spcBef>
                <a:spcPts val="600"/>
              </a:spcBef>
              <a:spcAft>
                <a:spcPts val="0"/>
              </a:spcAft>
              <a:buClr>
                <a:srgbClr val="262626"/>
              </a:buClr>
              <a:buSzPts val="1800"/>
              <a:buNone/>
              <a:defRPr sz="1800" b="1"/>
            </a:lvl3pPr>
            <a:lvl4pPr marL="1828800" lvl="3" indent="-228600" algn="l">
              <a:lnSpc>
                <a:spcPct val="85000"/>
              </a:lnSpc>
              <a:spcBef>
                <a:spcPts val="600"/>
              </a:spcBef>
              <a:spcAft>
                <a:spcPts val="0"/>
              </a:spcAft>
              <a:buClr>
                <a:srgbClr val="262626"/>
              </a:buClr>
              <a:buSzPts val="1600"/>
              <a:buNone/>
              <a:defRPr sz="1600" b="1"/>
            </a:lvl4pPr>
            <a:lvl5pPr marL="2286000" lvl="4" indent="-228600" algn="l">
              <a:lnSpc>
                <a:spcPct val="85000"/>
              </a:lnSpc>
              <a:spcBef>
                <a:spcPts val="600"/>
              </a:spcBef>
              <a:spcAft>
                <a:spcPts val="0"/>
              </a:spcAft>
              <a:buClr>
                <a:srgbClr val="262626"/>
              </a:buClr>
              <a:buSzPts val="1600"/>
              <a:buNone/>
              <a:defRPr sz="1600" b="1"/>
            </a:lvl5pPr>
            <a:lvl6pPr marL="2743200" lvl="5" indent="-228600" algn="l">
              <a:lnSpc>
                <a:spcPct val="85000"/>
              </a:lnSpc>
              <a:spcBef>
                <a:spcPts val="600"/>
              </a:spcBef>
              <a:spcAft>
                <a:spcPts val="0"/>
              </a:spcAft>
              <a:buClr>
                <a:srgbClr val="262626"/>
              </a:buClr>
              <a:buSzPts val="1600"/>
              <a:buNone/>
              <a:defRPr sz="1600" b="1"/>
            </a:lvl6pPr>
            <a:lvl7pPr marL="3200400" lvl="6" indent="-228600" algn="l">
              <a:lnSpc>
                <a:spcPct val="85000"/>
              </a:lnSpc>
              <a:spcBef>
                <a:spcPts val="600"/>
              </a:spcBef>
              <a:spcAft>
                <a:spcPts val="0"/>
              </a:spcAft>
              <a:buClr>
                <a:srgbClr val="262626"/>
              </a:buClr>
              <a:buSzPts val="1600"/>
              <a:buNone/>
              <a:defRPr sz="1600" b="1"/>
            </a:lvl7pPr>
            <a:lvl8pPr marL="3657600" lvl="7" indent="-228600" algn="l">
              <a:lnSpc>
                <a:spcPct val="85000"/>
              </a:lnSpc>
              <a:spcBef>
                <a:spcPts val="600"/>
              </a:spcBef>
              <a:spcAft>
                <a:spcPts val="0"/>
              </a:spcAft>
              <a:buClr>
                <a:srgbClr val="262626"/>
              </a:buClr>
              <a:buSzPts val="1600"/>
              <a:buNone/>
              <a:defRPr sz="1600" b="1"/>
            </a:lvl8pPr>
            <a:lvl9pPr marL="4114800" lvl="8" indent="-228600" algn="l">
              <a:lnSpc>
                <a:spcPct val="85000"/>
              </a:lnSpc>
              <a:spcBef>
                <a:spcPts val="600"/>
              </a:spcBef>
              <a:spcAft>
                <a:spcPts val="0"/>
              </a:spcAft>
              <a:buClr>
                <a:srgbClr val="262626"/>
              </a:buClr>
              <a:buSzPts val="1600"/>
              <a:buNone/>
              <a:defRPr sz="1600" b="1"/>
            </a:lvl9pPr>
          </a:lstStyle>
          <a:p>
            <a:endParaRPr/>
          </a:p>
        </p:txBody>
      </p:sp>
      <p:sp>
        <p:nvSpPr>
          <p:cNvPr id="42" name="Google Shape;42;p6"/>
          <p:cNvSpPr txBox="1">
            <a:spLocks noGrp="1"/>
          </p:cNvSpPr>
          <p:nvPr>
            <p:ph type="body" idx="4"/>
          </p:nvPr>
        </p:nvSpPr>
        <p:spPr>
          <a:xfrm>
            <a:off x="6007608" y="2750990"/>
            <a:ext cx="4663440" cy="3200400"/>
          </a:xfrm>
          <a:prstGeom prst="rect">
            <a:avLst/>
          </a:prstGeom>
          <a:noFill/>
          <a:ln>
            <a:noFill/>
          </a:ln>
        </p:spPr>
        <p:txBody>
          <a:bodyPr spcFirstLastPara="1" wrap="square" lIns="91425" tIns="45700" rIns="91425" bIns="45700" anchor="t" anchorCtr="0">
            <a:normAutofit/>
          </a:bodyPr>
          <a:lstStyle>
            <a:lvl1pPr marL="457200" lvl="0" indent="-381000" algn="l">
              <a:lnSpc>
                <a:spcPct val="85000"/>
              </a:lnSpc>
              <a:spcBef>
                <a:spcPts val="1300"/>
              </a:spcBef>
              <a:spcAft>
                <a:spcPts val="0"/>
              </a:spcAft>
              <a:buClr>
                <a:srgbClr val="262626"/>
              </a:buClr>
              <a:buSzPts val="2400"/>
              <a:buChar char=" "/>
              <a:defRPr sz="2400"/>
            </a:lvl1pPr>
            <a:lvl2pPr marL="914400" lvl="1" indent="-355600" algn="l">
              <a:lnSpc>
                <a:spcPct val="85000"/>
              </a:lnSpc>
              <a:spcBef>
                <a:spcPts val="600"/>
              </a:spcBef>
              <a:spcAft>
                <a:spcPts val="0"/>
              </a:spcAft>
              <a:buClr>
                <a:srgbClr val="262626"/>
              </a:buClr>
              <a:buSzPts val="2000"/>
              <a:buChar char=" "/>
              <a:defRPr sz="2000"/>
            </a:lvl2pPr>
            <a:lvl3pPr marL="1371600" lvl="2" indent="-342900" algn="l">
              <a:lnSpc>
                <a:spcPct val="85000"/>
              </a:lnSpc>
              <a:spcBef>
                <a:spcPts val="600"/>
              </a:spcBef>
              <a:spcAft>
                <a:spcPts val="0"/>
              </a:spcAft>
              <a:buClr>
                <a:srgbClr val="262626"/>
              </a:buClr>
              <a:buSzPts val="1800"/>
              <a:buChar char=" "/>
              <a:defRPr sz="1800"/>
            </a:lvl3pPr>
            <a:lvl4pPr marL="1828800" lvl="3" indent="-330200" algn="l">
              <a:lnSpc>
                <a:spcPct val="85000"/>
              </a:lnSpc>
              <a:spcBef>
                <a:spcPts val="600"/>
              </a:spcBef>
              <a:spcAft>
                <a:spcPts val="0"/>
              </a:spcAft>
              <a:buClr>
                <a:srgbClr val="262626"/>
              </a:buClr>
              <a:buSzPts val="1600"/>
              <a:buChar char=" "/>
              <a:defRPr sz="1600"/>
            </a:lvl4pPr>
            <a:lvl5pPr marL="2286000" lvl="4" indent="-330200" algn="l">
              <a:lnSpc>
                <a:spcPct val="85000"/>
              </a:lnSpc>
              <a:spcBef>
                <a:spcPts val="600"/>
              </a:spcBef>
              <a:spcAft>
                <a:spcPts val="0"/>
              </a:spcAft>
              <a:buClr>
                <a:srgbClr val="262626"/>
              </a:buClr>
              <a:buSzPts val="1600"/>
              <a:buChar char=" "/>
              <a:defRPr sz="1600"/>
            </a:lvl5pPr>
            <a:lvl6pPr marL="2743200" lvl="5" indent="-330200" algn="l">
              <a:lnSpc>
                <a:spcPct val="85000"/>
              </a:lnSpc>
              <a:spcBef>
                <a:spcPts val="600"/>
              </a:spcBef>
              <a:spcAft>
                <a:spcPts val="0"/>
              </a:spcAft>
              <a:buClr>
                <a:srgbClr val="262626"/>
              </a:buClr>
              <a:buSzPts val="1600"/>
              <a:buChar char=" "/>
              <a:defRPr sz="1600"/>
            </a:lvl6pPr>
            <a:lvl7pPr marL="3200400" lvl="6" indent="-330200" algn="l">
              <a:lnSpc>
                <a:spcPct val="85000"/>
              </a:lnSpc>
              <a:spcBef>
                <a:spcPts val="600"/>
              </a:spcBef>
              <a:spcAft>
                <a:spcPts val="0"/>
              </a:spcAft>
              <a:buClr>
                <a:srgbClr val="262626"/>
              </a:buClr>
              <a:buSzPts val="1600"/>
              <a:buChar char=" "/>
              <a:defRPr sz="1600"/>
            </a:lvl7pPr>
            <a:lvl8pPr marL="3657600" lvl="7" indent="-330200" algn="l">
              <a:lnSpc>
                <a:spcPct val="85000"/>
              </a:lnSpc>
              <a:spcBef>
                <a:spcPts val="600"/>
              </a:spcBef>
              <a:spcAft>
                <a:spcPts val="0"/>
              </a:spcAft>
              <a:buClr>
                <a:srgbClr val="262626"/>
              </a:buClr>
              <a:buSzPts val="1600"/>
              <a:buChar char=" "/>
              <a:defRPr sz="1600"/>
            </a:lvl8pPr>
            <a:lvl9pPr marL="4114800" lvl="8" indent="-330200" algn="l">
              <a:lnSpc>
                <a:spcPct val="85000"/>
              </a:lnSpc>
              <a:spcBef>
                <a:spcPts val="600"/>
              </a:spcBef>
              <a:spcAft>
                <a:spcPts val="0"/>
              </a:spcAft>
              <a:buClr>
                <a:srgbClr val="262626"/>
              </a:buClr>
              <a:buSzPts val="1600"/>
              <a:buChar char=" "/>
              <a:defRPr sz="1600"/>
            </a:lvl9pPr>
          </a:lstStyle>
          <a:p>
            <a:endParaRPr/>
          </a:p>
        </p:txBody>
      </p:sp>
      <p:sp>
        <p:nvSpPr>
          <p:cNvPr id="43" name="Google Shape;43;p6"/>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7"/>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8"/>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9"/>
          <p:cNvSpPr/>
          <p:nvPr/>
        </p:nvSpPr>
        <p:spPr>
          <a:xfrm>
            <a:off x="7620000" y="0"/>
            <a:ext cx="45720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9"/>
          <p:cNvSpPr txBox="1">
            <a:spLocks noGrp="1"/>
          </p:cNvSpPr>
          <p:nvPr>
            <p:ph type="title"/>
          </p:nvPr>
        </p:nvSpPr>
        <p:spPr>
          <a:xfrm>
            <a:off x="8261404" y="542282"/>
            <a:ext cx="3383280" cy="192024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4000"/>
              <a:buFont typeface="Calibri"/>
              <a:buNone/>
              <a:defRPr sz="40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762000" y="762000"/>
            <a:ext cx="6096000" cy="4572000"/>
          </a:xfrm>
          <a:prstGeom prst="rect">
            <a:avLst/>
          </a:prstGeom>
          <a:noFill/>
          <a:ln>
            <a:noFill/>
          </a:ln>
        </p:spPr>
        <p:txBody>
          <a:bodyPr spcFirstLastPara="1" wrap="square" lIns="91425" tIns="45700" rIns="91425" bIns="45700" anchor="t" anchorCtr="0">
            <a:normAutofit/>
          </a:bodyPr>
          <a:lstStyle>
            <a:lvl1pPr marL="457200" lvl="0" indent="-431800" algn="l">
              <a:lnSpc>
                <a:spcPct val="85000"/>
              </a:lnSpc>
              <a:spcBef>
                <a:spcPts val="1300"/>
              </a:spcBef>
              <a:spcAft>
                <a:spcPts val="0"/>
              </a:spcAft>
              <a:buClr>
                <a:srgbClr val="262626"/>
              </a:buClr>
              <a:buSzPts val="3200"/>
              <a:buChar char=" "/>
              <a:defRPr sz="3200"/>
            </a:lvl1pPr>
            <a:lvl2pPr marL="914400" lvl="1" indent="-406400" algn="l">
              <a:lnSpc>
                <a:spcPct val="85000"/>
              </a:lnSpc>
              <a:spcBef>
                <a:spcPts val="600"/>
              </a:spcBef>
              <a:spcAft>
                <a:spcPts val="0"/>
              </a:spcAft>
              <a:buClr>
                <a:srgbClr val="262626"/>
              </a:buClr>
              <a:buSzPts val="2800"/>
              <a:buChar char=" "/>
              <a:defRPr sz="2800"/>
            </a:lvl2pPr>
            <a:lvl3pPr marL="1371600" lvl="2" indent="-381000" algn="l">
              <a:lnSpc>
                <a:spcPct val="85000"/>
              </a:lnSpc>
              <a:spcBef>
                <a:spcPts val="600"/>
              </a:spcBef>
              <a:spcAft>
                <a:spcPts val="0"/>
              </a:spcAft>
              <a:buClr>
                <a:srgbClr val="262626"/>
              </a:buClr>
              <a:buSzPts val="2400"/>
              <a:buChar char=" "/>
              <a:defRPr sz="2400"/>
            </a:lvl3pPr>
            <a:lvl4pPr marL="1828800" lvl="3" indent="-355600" algn="l">
              <a:lnSpc>
                <a:spcPct val="85000"/>
              </a:lnSpc>
              <a:spcBef>
                <a:spcPts val="600"/>
              </a:spcBef>
              <a:spcAft>
                <a:spcPts val="0"/>
              </a:spcAft>
              <a:buClr>
                <a:srgbClr val="262626"/>
              </a:buClr>
              <a:buSzPts val="2000"/>
              <a:buChar char=" "/>
              <a:defRPr sz="2000"/>
            </a:lvl4pPr>
            <a:lvl5pPr marL="2286000" lvl="4" indent="-355600" algn="l">
              <a:lnSpc>
                <a:spcPct val="85000"/>
              </a:lnSpc>
              <a:spcBef>
                <a:spcPts val="600"/>
              </a:spcBef>
              <a:spcAft>
                <a:spcPts val="0"/>
              </a:spcAft>
              <a:buClr>
                <a:srgbClr val="262626"/>
              </a:buClr>
              <a:buSzPts val="2000"/>
              <a:buChar char=" "/>
              <a:defRPr sz="2000"/>
            </a:lvl5pPr>
            <a:lvl6pPr marL="2743200" lvl="5" indent="-355600" algn="l">
              <a:lnSpc>
                <a:spcPct val="85000"/>
              </a:lnSpc>
              <a:spcBef>
                <a:spcPts val="600"/>
              </a:spcBef>
              <a:spcAft>
                <a:spcPts val="0"/>
              </a:spcAft>
              <a:buClr>
                <a:srgbClr val="262626"/>
              </a:buClr>
              <a:buSzPts val="2000"/>
              <a:buChar char=" "/>
              <a:defRPr sz="2000"/>
            </a:lvl6pPr>
            <a:lvl7pPr marL="3200400" lvl="6" indent="-355600" algn="l">
              <a:lnSpc>
                <a:spcPct val="85000"/>
              </a:lnSpc>
              <a:spcBef>
                <a:spcPts val="600"/>
              </a:spcBef>
              <a:spcAft>
                <a:spcPts val="0"/>
              </a:spcAft>
              <a:buClr>
                <a:srgbClr val="262626"/>
              </a:buClr>
              <a:buSzPts val="2000"/>
              <a:buChar char=" "/>
              <a:defRPr sz="2000"/>
            </a:lvl7pPr>
            <a:lvl8pPr marL="3657600" lvl="7" indent="-355600" algn="l">
              <a:lnSpc>
                <a:spcPct val="85000"/>
              </a:lnSpc>
              <a:spcBef>
                <a:spcPts val="600"/>
              </a:spcBef>
              <a:spcAft>
                <a:spcPts val="0"/>
              </a:spcAft>
              <a:buClr>
                <a:srgbClr val="262626"/>
              </a:buClr>
              <a:buSzPts val="2000"/>
              <a:buChar char=" "/>
              <a:defRPr sz="2000"/>
            </a:lvl8pPr>
            <a:lvl9pPr marL="4114800" lvl="8" indent="-355600" algn="l">
              <a:lnSpc>
                <a:spcPct val="85000"/>
              </a:lnSpc>
              <a:spcBef>
                <a:spcPts val="600"/>
              </a:spcBef>
              <a:spcAft>
                <a:spcPts val="0"/>
              </a:spcAft>
              <a:buClr>
                <a:srgbClr val="262626"/>
              </a:buClr>
              <a:buSzPts val="2000"/>
              <a:buChar char=" "/>
              <a:defRPr sz="2000"/>
            </a:lvl9pPr>
          </a:lstStyle>
          <a:p>
            <a:endParaRPr/>
          </a:p>
        </p:txBody>
      </p:sp>
      <p:sp>
        <p:nvSpPr>
          <p:cNvPr id="59" name="Google Shape;59;p9"/>
          <p:cNvSpPr txBox="1">
            <a:spLocks noGrp="1"/>
          </p:cNvSpPr>
          <p:nvPr>
            <p:ph type="body" idx="2"/>
          </p:nvPr>
        </p:nvSpPr>
        <p:spPr>
          <a:xfrm>
            <a:off x="8275982" y="2511813"/>
            <a:ext cx="3398520" cy="3126987"/>
          </a:xfrm>
          <a:prstGeom prst="rect">
            <a:avLst/>
          </a:prstGeom>
          <a:noFill/>
          <a:ln>
            <a:noFill/>
          </a:ln>
        </p:spPr>
        <p:txBody>
          <a:bodyPr spcFirstLastPara="1" wrap="square" lIns="91425" tIns="45700" rIns="91425" bIns="45700" anchor="t" anchorCtr="0">
            <a:normAutofit/>
          </a:bodyPr>
          <a:lstStyle>
            <a:lvl1pPr marL="457200" marR="0" lvl="0" indent="-228600" algn="l">
              <a:lnSpc>
                <a:spcPct val="100000"/>
              </a:lnSpc>
              <a:spcBef>
                <a:spcPts val="1200"/>
              </a:spcBef>
              <a:spcAft>
                <a:spcPts val="0"/>
              </a:spcAft>
              <a:buClr>
                <a:srgbClr val="262626"/>
              </a:buClr>
              <a:buSzPts val="1800"/>
              <a:buFont typeface="Calibri"/>
              <a:buNone/>
              <a:defRPr sz="1800">
                <a:solidFill>
                  <a:srgbClr val="262626"/>
                </a:solidFill>
              </a:defRPr>
            </a:lvl1pPr>
            <a:lvl2pPr marL="914400" lvl="1" indent="-228600" algn="l">
              <a:lnSpc>
                <a:spcPct val="85000"/>
              </a:lnSpc>
              <a:spcBef>
                <a:spcPts val="600"/>
              </a:spcBef>
              <a:spcAft>
                <a:spcPts val="0"/>
              </a:spcAft>
              <a:buClr>
                <a:srgbClr val="262626"/>
              </a:buClr>
              <a:buSzPts val="1200"/>
              <a:buNone/>
              <a:defRPr sz="1200"/>
            </a:lvl2pPr>
            <a:lvl3pPr marL="1371600" lvl="2" indent="-228600" algn="l">
              <a:lnSpc>
                <a:spcPct val="85000"/>
              </a:lnSpc>
              <a:spcBef>
                <a:spcPts val="600"/>
              </a:spcBef>
              <a:spcAft>
                <a:spcPts val="0"/>
              </a:spcAft>
              <a:buClr>
                <a:srgbClr val="262626"/>
              </a:buClr>
              <a:buSzPts val="1000"/>
              <a:buNone/>
              <a:defRPr sz="1000"/>
            </a:lvl3pPr>
            <a:lvl4pPr marL="1828800" lvl="3" indent="-228600" algn="l">
              <a:lnSpc>
                <a:spcPct val="85000"/>
              </a:lnSpc>
              <a:spcBef>
                <a:spcPts val="600"/>
              </a:spcBef>
              <a:spcAft>
                <a:spcPts val="0"/>
              </a:spcAft>
              <a:buClr>
                <a:srgbClr val="262626"/>
              </a:buClr>
              <a:buSzPts val="900"/>
              <a:buNone/>
              <a:defRPr sz="900"/>
            </a:lvl4pPr>
            <a:lvl5pPr marL="2286000" lvl="4" indent="-228600" algn="l">
              <a:lnSpc>
                <a:spcPct val="85000"/>
              </a:lnSpc>
              <a:spcBef>
                <a:spcPts val="600"/>
              </a:spcBef>
              <a:spcAft>
                <a:spcPts val="0"/>
              </a:spcAft>
              <a:buClr>
                <a:srgbClr val="262626"/>
              </a:buClr>
              <a:buSzPts val="900"/>
              <a:buNone/>
              <a:defRPr sz="900"/>
            </a:lvl5pPr>
            <a:lvl6pPr marL="2743200" lvl="5" indent="-228600" algn="l">
              <a:lnSpc>
                <a:spcPct val="85000"/>
              </a:lnSpc>
              <a:spcBef>
                <a:spcPts val="600"/>
              </a:spcBef>
              <a:spcAft>
                <a:spcPts val="0"/>
              </a:spcAft>
              <a:buClr>
                <a:srgbClr val="262626"/>
              </a:buClr>
              <a:buSzPts val="900"/>
              <a:buNone/>
              <a:defRPr sz="900"/>
            </a:lvl6pPr>
            <a:lvl7pPr marL="3200400" lvl="6" indent="-228600" algn="l">
              <a:lnSpc>
                <a:spcPct val="85000"/>
              </a:lnSpc>
              <a:spcBef>
                <a:spcPts val="600"/>
              </a:spcBef>
              <a:spcAft>
                <a:spcPts val="0"/>
              </a:spcAft>
              <a:buClr>
                <a:srgbClr val="262626"/>
              </a:buClr>
              <a:buSzPts val="900"/>
              <a:buNone/>
              <a:defRPr sz="900"/>
            </a:lvl7pPr>
            <a:lvl8pPr marL="3657600" lvl="7" indent="-228600" algn="l">
              <a:lnSpc>
                <a:spcPct val="85000"/>
              </a:lnSpc>
              <a:spcBef>
                <a:spcPts val="600"/>
              </a:spcBef>
              <a:spcAft>
                <a:spcPts val="0"/>
              </a:spcAft>
              <a:buClr>
                <a:srgbClr val="262626"/>
              </a:buClr>
              <a:buSzPts val="900"/>
              <a:buNone/>
              <a:defRPr sz="900"/>
            </a:lvl8pPr>
            <a:lvl9pPr marL="4114800" lvl="8" indent="-228600" algn="l">
              <a:lnSpc>
                <a:spcPct val="85000"/>
              </a:lnSpc>
              <a:spcBef>
                <a:spcPts val="600"/>
              </a:spcBef>
              <a:spcAft>
                <a:spcPts val="0"/>
              </a:spcAft>
              <a:buClr>
                <a:srgbClr val="262626"/>
              </a:buClr>
              <a:buSzPts val="900"/>
              <a:buNone/>
              <a:defRPr sz="900"/>
            </a:lvl9pPr>
          </a:lstStyle>
          <a:p>
            <a:endParaRPr/>
          </a:p>
        </p:txBody>
      </p:sp>
      <p:sp>
        <p:nvSpPr>
          <p:cNvPr id="60" name="Google Shape;60;p9"/>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9"/>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9"/>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300" b="0" i="0" u="none" strike="noStrike" cap="none">
                <a:solidFill>
                  <a:srgbClr val="FFFFFF"/>
                </a:solidFill>
                <a:latin typeface="Calibri"/>
                <a:ea typeface="Calibri"/>
                <a:cs typeface="Calibri"/>
                <a:sym typeface="Calibri"/>
              </a:defRPr>
            </a:lvl1pPr>
            <a:lvl2pPr marL="0" lvl="1" indent="0" algn="r">
              <a:spcBef>
                <a:spcPts val="0"/>
              </a:spcBef>
              <a:buNone/>
              <a:defRPr sz="10300" b="0" i="0" u="none" strike="noStrike" cap="none">
                <a:solidFill>
                  <a:srgbClr val="FFFFFF"/>
                </a:solidFill>
                <a:latin typeface="Calibri"/>
                <a:ea typeface="Calibri"/>
                <a:cs typeface="Calibri"/>
                <a:sym typeface="Calibri"/>
              </a:defRPr>
            </a:lvl2pPr>
            <a:lvl3pPr marL="0" lvl="2" indent="0" algn="r">
              <a:spcBef>
                <a:spcPts val="0"/>
              </a:spcBef>
              <a:buNone/>
              <a:defRPr sz="10300" b="0" i="0" u="none" strike="noStrike" cap="none">
                <a:solidFill>
                  <a:srgbClr val="FFFFFF"/>
                </a:solidFill>
                <a:latin typeface="Calibri"/>
                <a:ea typeface="Calibri"/>
                <a:cs typeface="Calibri"/>
                <a:sym typeface="Calibri"/>
              </a:defRPr>
            </a:lvl3pPr>
            <a:lvl4pPr marL="0" lvl="3" indent="0" algn="r">
              <a:spcBef>
                <a:spcPts val="0"/>
              </a:spcBef>
              <a:buNone/>
              <a:defRPr sz="10300" b="0" i="0" u="none" strike="noStrike" cap="none">
                <a:solidFill>
                  <a:srgbClr val="FFFFFF"/>
                </a:solidFill>
                <a:latin typeface="Calibri"/>
                <a:ea typeface="Calibri"/>
                <a:cs typeface="Calibri"/>
                <a:sym typeface="Calibri"/>
              </a:defRPr>
            </a:lvl4pPr>
            <a:lvl5pPr marL="0" lvl="4" indent="0" algn="r">
              <a:spcBef>
                <a:spcPts val="0"/>
              </a:spcBef>
              <a:buNone/>
              <a:defRPr sz="10300" b="0" i="0" u="none" strike="noStrike" cap="none">
                <a:solidFill>
                  <a:srgbClr val="FFFFFF"/>
                </a:solidFill>
                <a:latin typeface="Calibri"/>
                <a:ea typeface="Calibri"/>
                <a:cs typeface="Calibri"/>
                <a:sym typeface="Calibri"/>
              </a:defRPr>
            </a:lvl5pPr>
            <a:lvl6pPr marL="0" lvl="5" indent="0" algn="r">
              <a:spcBef>
                <a:spcPts val="0"/>
              </a:spcBef>
              <a:buNone/>
              <a:defRPr sz="10300" b="0" i="0" u="none" strike="noStrike" cap="none">
                <a:solidFill>
                  <a:srgbClr val="FFFFFF"/>
                </a:solidFill>
                <a:latin typeface="Calibri"/>
                <a:ea typeface="Calibri"/>
                <a:cs typeface="Calibri"/>
                <a:sym typeface="Calibri"/>
              </a:defRPr>
            </a:lvl6pPr>
            <a:lvl7pPr marL="0" lvl="6" indent="0" algn="r">
              <a:spcBef>
                <a:spcPts val="0"/>
              </a:spcBef>
              <a:buNone/>
              <a:defRPr sz="10300" b="0" i="0" u="none" strike="noStrike" cap="none">
                <a:solidFill>
                  <a:srgbClr val="FFFFFF"/>
                </a:solidFill>
                <a:latin typeface="Calibri"/>
                <a:ea typeface="Calibri"/>
                <a:cs typeface="Calibri"/>
                <a:sym typeface="Calibri"/>
              </a:defRPr>
            </a:lvl7pPr>
            <a:lvl8pPr marL="0" lvl="7" indent="0" algn="r">
              <a:spcBef>
                <a:spcPts val="0"/>
              </a:spcBef>
              <a:buNone/>
              <a:defRPr sz="10300" b="0" i="0" u="none" strike="noStrike" cap="none">
                <a:solidFill>
                  <a:srgbClr val="FFFFFF"/>
                </a:solidFill>
                <a:latin typeface="Calibri"/>
                <a:ea typeface="Calibri"/>
                <a:cs typeface="Calibri"/>
                <a:sym typeface="Calibri"/>
              </a:defRPr>
            </a:lvl8pPr>
            <a:lvl9pPr marL="0" lvl="8" indent="0" algn="r">
              <a:spcBef>
                <a:spcPts val="0"/>
              </a:spcBef>
              <a:buNone/>
              <a:defRPr sz="1030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solidFill>
          <a:schemeClr val="accent1"/>
        </a:solidFill>
        <a:effectLst/>
      </p:bgPr>
    </p:bg>
    <p:spTree>
      <p:nvGrpSpPr>
        <p:cNvPr id="1" name="Shape 63"/>
        <p:cNvGrpSpPr/>
        <p:nvPr/>
      </p:nvGrpSpPr>
      <p:grpSpPr>
        <a:xfrm>
          <a:off x="0" y="0"/>
          <a:ext cx="0" cy="0"/>
          <a:chOff x="0" y="0"/>
          <a:chExt cx="0" cy="0"/>
        </a:xfrm>
      </p:grpSpPr>
      <p:sp>
        <p:nvSpPr>
          <p:cNvPr id="64" name="Google Shape;64;p10"/>
          <p:cNvSpPr txBox="1">
            <a:spLocks noGrp="1"/>
          </p:cNvSpPr>
          <p:nvPr>
            <p:ph type="title"/>
          </p:nvPr>
        </p:nvSpPr>
        <p:spPr>
          <a:xfrm>
            <a:off x="649224" y="5418667"/>
            <a:ext cx="10780776" cy="61328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200"/>
              <a:buFont typeface="Calibri"/>
              <a:buNone/>
              <a:defRPr sz="32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a:spLocks noGrp="1"/>
          </p:cNvSpPr>
          <p:nvPr>
            <p:ph type="pic" idx="2"/>
          </p:nvPr>
        </p:nvSpPr>
        <p:spPr>
          <a:xfrm>
            <a:off x="0" y="0"/>
            <a:ext cx="12192000" cy="5330952"/>
          </a:xfrm>
          <a:prstGeom prst="rect">
            <a:avLst/>
          </a:prstGeom>
          <a:solidFill>
            <a:srgbClr val="B7E0E9"/>
          </a:solidFill>
          <a:ln>
            <a:noFill/>
          </a:ln>
        </p:spPr>
        <p:txBody>
          <a:bodyPr spcFirstLastPara="1" wrap="square" lIns="91425" tIns="45700" rIns="91425" bIns="45700" anchor="t" anchorCtr="0">
            <a:noAutofit/>
          </a:bodyPr>
          <a:lstStyle>
            <a:lvl1pPr marR="0" lvl="0" algn="ctr" rtl="0">
              <a:lnSpc>
                <a:spcPct val="85000"/>
              </a:lnSpc>
              <a:spcBef>
                <a:spcPts val="800"/>
              </a:spcBef>
              <a:spcAft>
                <a:spcPts val="0"/>
              </a:spcAft>
              <a:buClr>
                <a:srgbClr val="3F3F3F"/>
              </a:buClr>
              <a:buSzPts val="3200"/>
              <a:buFont typeface="Arial"/>
              <a:buNone/>
              <a:defRPr sz="3200" b="0" i="0" u="none" strike="noStrike" cap="none">
                <a:solidFill>
                  <a:srgbClr val="3F3F3F"/>
                </a:solidFill>
                <a:latin typeface="Calibri"/>
                <a:ea typeface="Calibri"/>
                <a:cs typeface="Calibri"/>
                <a:sym typeface="Calibri"/>
              </a:defRPr>
            </a:lvl1pPr>
            <a:lvl2pPr marR="0" lvl="1" algn="l" rtl="0">
              <a:lnSpc>
                <a:spcPct val="85000"/>
              </a:lnSpc>
              <a:spcBef>
                <a:spcPts val="600"/>
              </a:spcBef>
              <a:spcAft>
                <a:spcPts val="0"/>
              </a:spcAft>
              <a:buClr>
                <a:srgbClr val="262626"/>
              </a:buClr>
              <a:buSzPts val="2800"/>
              <a:buFont typeface="Arial"/>
              <a:buNone/>
              <a:defRPr sz="2800" b="0" i="0" u="none" strike="noStrike" cap="none">
                <a:solidFill>
                  <a:srgbClr val="262626"/>
                </a:solidFill>
                <a:latin typeface="Calibri"/>
                <a:ea typeface="Calibri"/>
                <a:cs typeface="Calibri"/>
                <a:sym typeface="Calibri"/>
              </a:defRPr>
            </a:lvl2pPr>
            <a:lvl3pPr marR="0" lvl="2" algn="l" rtl="0">
              <a:lnSpc>
                <a:spcPct val="85000"/>
              </a:lnSpc>
              <a:spcBef>
                <a:spcPts val="600"/>
              </a:spcBef>
              <a:spcAft>
                <a:spcPts val="0"/>
              </a:spcAft>
              <a:buClr>
                <a:srgbClr val="262626"/>
              </a:buClr>
              <a:buSzPts val="2400"/>
              <a:buFont typeface="Arial"/>
              <a:buNone/>
              <a:defRPr sz="2400" b="0" i="1" u="none" strike="noStrike" cap="none">
                <a:solidFill>
                  <a:srgbClr val="262626"/>
                </a:solidFill>
                <a:latin typeface="Calibri"/>
                <a:ea typeface="Calibri"/>
                <a:cs typeface="Calibri"/>
                <a:sym typeface="Calibri"/>
              </a:defRPr>
            </a:lvl3pPr>
            <a:lvl4pPr marR="0" lvl="3"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4pPr>
            <a:lvl5pPr marR="0" lvl="4"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5pPr>
            <a:lvl6pPr marR="0" lvl="5"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6pPr>
            <a:lvl7pPr marR="0" lvl="6"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7pPr>
            <a:lvl8pPr marR="0" lvl="7"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8pPr>
            <a:lvl9pPr marR="0" lvl="8" algn="l" rtl="0">
              <a:lnSpc>
                <a:spcPct val="85000"/>
              </a:lnSpc>
              <a:spcBef>
                <a:spcPts val="600"/>
              </a:spcBef>
              <a:spcAft>
                <a:spcPts val="0"/>
              </a:spcAft>
              <a:buClr>
                <a:srgbClr val="262626"/>
              </a:buClr>
              <a:buSzPts val="2000"/>
              <a:buFont typeface="Arial"/>
              <a:buNone/>
              <a:defRPr sz="2000" b="0" i="0" u="none" strike="noStrike" cap="none">
                <a:solidFill>
                  <a:srgbClr val="262626"/>
                </a:solidFill>
                <a:latin typeface="Calibri"/>
                <a:ea typeface="Calibri"/>
                <a:cs typeface="Calibri"/>
                <a:sym typeface="Calibri"/>
              </a:defRPr>
            </a:lvl9pPr>
          </a:lstStyle>
          <a:p>
            <a:endParaRPr/>
          </a:p>
        </p:txBody>
      </p:sp>
      <p:sp>
        <p:nvSpPr>
          <p:cNvPr id="66" name="Google Shape;66;p10"/>
          <p:cNvSpPr txBox="1">
            <a:spLocks noGrp="1"/>
          </p:cNvSpPr>
          <p:nvPr>
            <p:ph type="body" idx="1"/>
          </p:nvPr>
        </p:nvSpPr>
        <p:spPr>
          <a:xfrm>
            <a:off x="676656" y="5909735"/>
            <a:ext cx="9229344" cy="533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300"/>
              </a:spcBef>
              <a:spcAft>
                <a:spcPts val="0"/>
              </a:spcAft>
              <a:buClr>
                <a:srgbClr val="262626"/>
              </a:buClr>
              <a:buSzPts val="1400"/>
              <a:buNone/>
              <a:defRPr sz="1400">
                <a:solidFill>
                  <a:srgbClr val="262626"/>
                </a:solidFill>
              </a:defRPr>
            </a:lvl1pPr>
            <a:lvl2pPr marL="914400" lvl="1" indent="-228600" algn="l">
              <a:lnSpc>
                <a:spcPct val="85000"/>
              </a:lnSpc>
              <a:spcBef>
                <a:spcPts val="600"/>
              </a:spcBef>
              <a:spcAft>
                <a:spcPts val="0"/>
              </a:spcAft>
              <a:buClr>
                <a:srgbClr val="262626"/>
              </a:buClr>
              <a:buSzPts val="1200"/>
              <a:buNone/>
              <a:defRPr sz="1200"/>
            </a:lvl2pPr>
            <a:lvl3pPr marL="1371600" lvl="2" indent="-228600" algn="l">
              <a:lnSpc>
                <a:spcPct val="85000"/>
              </a:lnSpc>
              <a:spcBef>
                <a:spcPts val="600"/>
              </a:spcBef>
              <a:spcAft>
                <a:spcPts val="0"/>
              </a:spcAft>
              <a:buClr>
                <a:srgbClr val="262626"/>
              </a:buClr>
              <a:buSzPts val="1000"/>
              <a:buNone/>
              <a:defRPr sz="1000"/>
            </a:lvl3pPr>
            <a:lvl4pPr marL="1828800" lvl="3" indent="-228600" algn="l">
              <a:lnSpc>
                <a:spcPct val="85000"/>
              </a:lnSpc>
              <a:spcBef>
                <a:spcPts val="600"/>
              </a:spcBef>
              <a:spcAft>
                <a:spcPts val="0"/>
              </a:spcAft>
              <a:buClr>
                <a:srgbClr val="262626"/>
              </a:buClr>
              <a:buSzPts val="900"/>
              <a:buNone/>
              <a:defRPr sz="900"/>
            </a:lvl4pPr>
            <a:lvl5pPr marL="2286000" lvl="4" indent="-228600" algn="l">
              <a:lnSpc>
                <a:spcPct val="85000"/>
              </a:lnSpc>
              <a:spcBef>
                <a:spcPts val="600"/>
              </a:spcBef>
              <a:spcAft>
                <a:spcPts val="0"/>
              </a:spcAft>
              <a:buClr>
                <a:srgbClr val="262626"/>
              </a:buClr>
              <a:buSzPts val="900"/>
              <a:buNone/>
              <a:defRPr sz="900"/>
            </a:lvl5pPr>
            <a:lvl6pPr marL="2743200" lvl="5" indent="-228600" algn="l">
              <a:lnSpc>
                <a:spcPct val="85000"/>
              </a:lnSpc>
              <a:spcBef>
                <a:spcPts val="600"/>
              </a:spcBef>
              <a:spcAft>
                <a:spcPts val="0"/>
              </a:spcAft>
              <a:buClr>
                <a:srgbClr val="262626"/>
              </a:buClr>
              <a:buSzPts val="900"/>
              <a:buNone/>
              <a:defRPr sz="900"/>
            </a:lvl6pPr>
            <a:lvl7pPr marL="3200400" lvl="6" indent="-228600" algn="l">
              <a:lnSpc>
                <a:spcPct val="85000"/>
              </a:lnSpc>
              <a:spcBef>
                <a:spcPts val="600"/>
              </a:spcBef>
              <a:spcAft>
                <a:spcPts val="0"/>
              </a:spcAft>
              <a:buClr>
                <a:srgbClr val="262626"/>
              </a:buClr>
              <a:buSzPts val="900"/>
              <a:buNone/>
              <a:defRPr sz="900"/>
            </a:lvl7pPr>
            <a:lvl8pPr marL="3657600" lvl="7" indent="-228600" algn="l">
              <a:lnSpc>
                <a:spcPct val="85000"/>
              </a:lnSpc>
              <a:spcBef>
                <a:spcPts val="600"/>
              </a:spcBef>
              <a:spcAft>
                <a:spcPts val="0"/>
              </a:spcAft>
              <a:buClr>
                <a:srgbClr val="262626"/>
              </a:buClr>
              <a:buSzPts val="900"/>
              <a:buNone/>
              <a:defRPr sz="900"/>
            </a:lvl8pPr>
            <a:lvl9pPr marL="4114800" lvl="8" indent="-228600" algn="l">
              <a:lnSpc>
                <a:spcPct val="85000"/>
              </a:lnSpc>
              <a:spcBef>
                <a:spcPts val="600"/>
              </a:spcBef>
              <a:spcAft>
                <a:spcPts val="0"/>
              </a:spcAft>
              <a:buClr>
                <a:srgbClr val="262626"/>
              </a:buClr>
              <a:buSzPts val="900"/>
              <a:buNone/>
              <a:defRPr sz="900"/>
            </a:lvl9pPr>
          </a:lstStyle>
          <a:p>
            <a:endParaRPr/>
          </a:p>
        </p:txBody>
      </p:sp>
      <p:sp>
        <p:nvSpPr>
          <p:cNvPr id="67" name="Google Shape;67;p10"/>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0"/>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300" b="0" i="0" u="none" strike="noStrike" cap="none">
                <a:solidFill>
                  <a:srgbClr val="FFFFFF"/>
                </a:solidFill>
                <a:latin typeface="Calibri"/>
                <a:ea typeface="Calibri"/>
                <a:cs typeface="Calibri"/>
                <a:sym typeface="Calibri"/>
              </a:defRPr>
            </a:lvl1pPr>
            <a:lvl2pPr marL="0" lvl="1" indent="0" algn="r">
              <a:spcBef>
                <a:spcPts val="0"/>
              </a:spcBef>
              <a:buNone/>
              <a:defRPr sz="10300" b="0" i="0" u="none" strike="noStrike" cap="none">
                <a:solidFill>
                  <a:srgbClr val="FFFFFF"/>
                </a:solidFill>
                <a:latin typeface="Calibri"/>
                <a:ea typeface="Calibri"/>
                <a:cs typeface="Calibri"/>
                <a:sym typeface="Calibri"/>
              </a:defRPr>
            </a:lvl2pPr>
            <a:lvl3pPr marL="0" lvl="2" indent="0" algn="r">
              <a:spcBef>
                <a:spcPts val="0"/>
              </a:spcBef>
              <a:buNone/>
              <a:defRPr sz="10300" b="0" i="0" u="none" strike="noStrike" cap="none">
                <a:solidFill>
                  <a:srgbClr val="FFFFFF"/>
                </a:solidFill>
                <a:latin typeface="Calibri"/>
                <a:ea typeface="Calibri"/>
                <a:cs typeface="Calibri"/>
                <a:sym typeface="Calibri"/>
              </a:defRPr>
            </a:lvl3pPr>
            <a:lvl4pPr marL="0" lvl="3" indent="0" algn="r">
              <a:spcBef>
                <a:spcPts val="0"/>
              </a:spcBef>
              <a:buNone/>
              <a:defRPr sz="10300" b="0" i="0" u="none" strike="noStrike" cap="none">
                <a:solidFill>
                  <a:srgbClr val="FFFFFF"/>
                </a:solidFill>
                <a:latin typeface="Calibri"/>
                <a:ea typeface="Calibri"/>
                <a:cs typeface="Calibri"/>
                <a:sym typeface="Calibri"/>
              </a:defRPr>
            </a:lvl4pPr>
            <a:lvl5pPr marL="0" lvl="4" indent="0" algn="r">
              <a:spcBef>
                <a:spcPts val="0"/>
              </a:spcBef>
              <a:buNone/>
              <a:defRPr sz="10300" b="0" i="0" u="none" strike="noStrike" cap="none">
                <a:solidFill>
                  <a:srgbClr val="FFFFFF"/>
                </a:solidFill>
                <a:latin typeface="Calibri"/>
                <a:ea typeface="Calibri"/>
                <a:cs typeface="Calibri"/>
                <a:sym typeface="Calibri"/>
              </a:defRPr>
            </a:lvl5pPr>
            <a:lvl6pPr marL="0" lvl="5" indent="0" algn="r">
              <a:spcBef>
                <a:spcPts val="0"/>
              </a:spcBef>
              <a:buNone/>
              <a:defRPr sz="10300" b="0" i="0" u="none" strike="noStrike" cap="none">
                <a:solidFill>
                  <a:srgbClr val="FFFFFF"/>
                </a:solidFill>
                <a:latin typeface="Calibri"/>
                <a:ea typeface="Calibri"/>
                <a:cs typeface="Calibri"/>
                <a:sym typeface="Calibri"/>
              </a:defRPr>
            </a:lvl6pPr>
            <a:lvl7pPr marL="0" lvl="6" indent="0" algn="r">
              <a:spcBef>
                <a:spcPts val="0"/>
              </a:spcBef>
              <a:buNone/>
              <a:defRPr sz="10300" b="0" i="0" u="none" strike="noStrike" cap="none">
                <a:solidFill>
                  <a:srgbClr val="FFFFFF"/>
                </a:solidFill>
                <a:latin typeface="Calibri"/>
                <a:ea typeface="Calibri"/>
                <a:cs typeface="Calibri"/>
                <a:sym typeface="Calibri"/>
              </a:defRPr>
            </a:lvl7pPr>
            <a:lvl8pPr marL="0" lvl="7" indent="0" algn="r">
              <a:spcBef>
                <a:spcPts val="0"/>
              </a:spcBef>
              <a:buNone/>
              <a:defRPr sz="10300" b="0" i="0" u="none" strike="noStrike" cap="none">
                <a:solidFill>
                  <a:srgbClr val="FFFFFF"/>
                </a:solidFill>
                <a:latin typeface="Calibri"/>
                <a:ea typeface="Calibri"/>
                <a:cs typeface="Calibri"/>
                <a:sym typeface="Calibri"/>
              </a:defRPr>
            </a:lvl8pPr>
            <a:lvl9pPr marL="0" lvl="8" indent="0" algn="r">
              <a:spcBef>
                <a:spcPts val="0"/>
              </a:spcBef>
              <a:buNone/>
              <a:defRPr sz="1030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57224" y="499533"/>
            <a:ext cx="10772775" cy="1658198"/>
          </a:xfrm>
          <a:prstGeom prst="rect">
            <a:avLst/>
          </a:prstGeom>
          <a:noFill/>
          <a:ln>
            <a:noFill/>
          </a:ln>
        </p:spPr>
        <p:txBody>
          <a:bodyPr spcFirstLastPara="1" wrap="square" lIns="91425" tIns="45700" rIns="91425" bIns="45700" anchor="ctr" anchorCtr="0">
            <a:normAutofit/>
          </a:bodyPr>
          <a:lstStyle>
            <a:lvl1pPr marR="0" lvl="0" algn="l" rtl="0">
              <a:lnSpc>
                <a:spcPct val="85000"/>
              </a:lnSpc>
              <a:spcBef>
                <a:spcPts val="0"/>
              </a:spcBef>
              <a:spcAft>
                <a:spcPts val="0"/>
              </a:spcAft>
              <a:buClr>
                <a:schemeClr val="accent1"/>
              </a:buClr>
              <a:buSzPts val="5400"/>
              <a:buFont typeface="Calibri"/>
              <a:buNone/>
              <a:defRPr sz="5400" b="0" i="0" u="none" strike="noStrike" cap="none">
                <a:solidFill>
                  <a:schemeClr val="accen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76656" y="2011680"/>
            <a:ext cx="10753725" cy="3766185"/>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85000"/>
              </a:lnSpc>
              <a:spcBef>
                <a:spcPts val="1300"/>
              </a:spcBef>
              <a:spcAft>
                <a:spcPts val="0"/>
              </a:spcAft>
              <a:buClr>
                <a:srgbClr val="262626"/>
              </a:buClr>
              <a:buSzPts val="2400"/>
              <a:buFont typeface="Arial"/>
              <a:buChar char=" "/>
              <a:defRPr sz="2400" b="0" i="0" u="none" strike="noStrike" cap="none">
                <a:solidFill>
                  <a:srgbClr val="262626"/>
                </a:solidFill>
                <a:latin typeface="Calibri"/>
                <a:ea typeface="Calibri"/>
                <a:cs typeface="Calibri"/>
                <a:sym typeface="Calibri"/>
              </a:defRPr>
            </a:lvl1pPr>
            <a:lvl2pPr marL="914400" marR="0" lvl="1" indent="-381000" algn="l" rtl="0">
              <a:lnSpc>
                <a:spcPct val="85000"/>
              </a:lnSpc>
              <a:spcBef>
                <a:spcPts val="600"/>
              </a:spcBef>
              <a:spcAft>
                <a:spcPts val="0"/>
              </a:spcAft>
              <a:buClr>
                <a:srgbClr val="262626"/>
              </a:buClr>
              <a:buSzPts val="2400"/>
              <a:buFont typeface="Arial"/>
              <a:buChar char=" "/>
              <a:defRPr sz="2400" b="0" i="0" u="none" strike="noStrike" cap="none">
                <a:solidFill>
                  <a:srgbClr val="262626"/>
                </a:solidFill>
                <a:latin typeface="Calibri"/>
                <a:ea typeface="Calibri"/>
                <a:cs typeface="Calibri"/>
                <a:sym typeface="Calibri"/>
              </a:defRPr>
            </a:lvl2pPr>
            <a:lvl3pPr marL="1371600" marR="0" lvl="2" indent="-355600" algn="l" rtl="0">
              <a:lnSpc>
                <a:spcPct val="85000"/>
              </a:lnSpc>
              <a:spcBef>
                <a:spcPts val="600"/>
              </a:spcBef>
              <a:spcAft>
                <a:spcPts val="0"/>
              </a:spcAft>
              <a:buClr>
                <a:srgbClr val="262626"/>
              </a:buClr>
              <a:buSzPts val="2000"/>
              <a:buFont typeface="Arial"/>
              <a:buChar char=" "/>
              <a:defRPr sz="2000" b="0" i="1" u="none" strike="noStrike" cap="none">
                <a:solidFill>
                  <a:srgbClr val="262626"/>
                </a:solidFill>
                <a:latin typeface="Calibri"/>
                <a:ea typeface="Calibri"/>
                <a:cs typeface="Calibri"/>
                <a:sym typeface="Calibri"/>
              </a:defRPr>
            </a:lvl3pPr>
            <a:lvl4pPr marL="1828800" marR="0" lvl="3"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4pPr>
            <a:lvl5pPr marL="2286000" marR="0" lvl="4"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5pPr>
            <a:lvl6pPr marL="2743200" marR="0" lvl="5"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6pPr>
            <a:lvl7pPr marL="3200400" marR="0" lvl="6"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7pPr>
            <a:lvl8pPr marL="3657600" marR="0" lvl="7"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8pPr>
            <a:lvl9pPr marL="4114800" marR="0" lvl="8" indent="-342900" algn="l" rtl="0">
              <a:lnSpc>
                <a:spcPct val="85000"/>
              </a:lnSpc>
              <a:spcBef>
                <a:spcPts val="600"/>
              </a:spcBef>
              <a:spcAft>
                <a:spcPts val="0"/>
              </a:spcAft>
              <a:buClr>
                <a:srgbClr val="262626"/>
              </a:buClr>
              <a:buSzPts val="1800"/>
              <a:buFont typeface="Arial"/>
              <a:buChar char=" "/>
              <a:defRPr sz="1800" b="0" i="0" u="none" strike="noStrike" cap="none">
                <a:solidFill>
                  <a:srgbClr val="262626"/>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85800" y="6412447"/>
            <a:ext cx="4114800"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5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685800" y="6554697"/>
            <a:ext cx="5029200" cy="228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5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763926" y="5876412"/>
            <a:ext cx="2926080" cy="1397039"/>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10300" b="0" i="0" u="none" strike="noStrike" cap="none">
                <a:solidFill>
                  <a:schemeClr val="accent1"/>
                </a:solidFill>
                <a:latin typeface="Calibri"/>
                <a:ea typeface="Calibri"/>
                <a:cs typeface="Calibri"/>
                <a:sym typeface="Calibri"/>
              </a:defRPr>
            </a:lvl1pPr>
            <a:lvl2pPr marL="0" marR="0" lvl="1" indent="0" algn="r" rtl="0">
              <a:spcBef>
                <a:spcPts val="0"/>
              </a:spcBef>
              <a:buNone/>
              <a:defRPr sz="10300" b="0" i="0" u="none" strike="noStrike" cap="none">
                <a:solidFill>
                  <a:schemeClr val="accent1"/>
                </a:solidFill>
                <a:latin typeface="Calibri"/>
                <a:ea typeface="Calibri"/>
                <a:cs typeface="Calibri"/>
                <a:sym typeface="Calibri"/>
              </a:defRPr>
            </a:lvl2pPr>
            <a:lvl3pPr marL="0" marR="0" lvl="2" indent="0" algn="r" rtl="0">
              <a:spcBef>
                <a:spcPts val="0"/>
              </a:spcBef>
              <a:buNone/>
              <a:defRPr sz="10300" b="0" i="0" u="none" strike="noStrike" cap="none">
                <a:solidFill>
                  <a:schemeClr val="accent1"/>
                </a:solidFill>
                <a:latin typeface="Calibri"/>
                <a:ea typeface="Calibri"/>
                <a:cs typeface="Calibri"/>
                <a:sym typeface="Calibri"/>
              </a:defRPr>
            </a:lvl3pPr>
            <a:lvl4pPr marL="0" marR="0" lvl="3" indent="0" algn="r" rtl="0">
              <a:spcBef>
                <a:spcPts val="0"/>
              </a:spcBef>
              <a:buNone/>
              <a:defRPr sz="10300" b="0" i="0" u="none" strike="noStrike" cap="none">
                <a:solidFill>
                  <a:schemeClr val="accent1"/>
                </a:solidFill>
                <a:latin typeface="Calibri"/>
                <a:ea typeface="Calibri"/>
                <a:cs typeface="Calibri"/>
                <a:sym typeface="Calibri"/>
              </a:defRPr>
            </a:lvl4pPr>
            <a:lvl5pPr marL="0" marR="0" lvl="4" indent="0" algn="r" rtl="0">
              <a:spcBef>
                <a:spcPts val="0"/>
              </a:spcBef>
              <a:buNone/>
              <a:defRPr sz="10300" b="0" i="0" u="none" strike="noStrike" cap="none">
                <a:solidFill>
                  <a:schemeClr val="accent1"/>
                </a:solidFill>
                <a:latin typeface="Calibri"/>
                <a:ea typeface="Calibri"/>
                <a:cs typeface="Calibri"/>
                <a:sym typeface="Calibri"/>
              </a:defRPr>
            </a:lvl5pPr>
            <a:lvl6pPr marL="0" marR="0" lvl="5" indent="0" algn="r" rtl="0">
              <a:spcBef>
                <a:spcPts val="0"/>
              </a:spcBef>
              <a:buNone/>
              <a:defRPr sz="10300" b="0" i="0" u="none" strike="noStrike" cap="none">
                <a:solidFill>
                  <a:schemeClr val="accent1"/>
                </a:solidFill>
                <a:latin typeface="Calibri"/>
                <a:ea typeface="Calibri"/>
                <a:cs typeface="Calibri"/>
                <a:sym typeface="Calibri"/>
              </a:defRPr>
            </a:lvl6pPr>
            <a:lvl7pPr marL="0" marR="0" lvl="6" indent="0" algn="r" rtl="0">
              <a:spcBef>
                <a:spcPts val="0"/>
              </a:spcBef>
              <a:buNone/>
              <a:defRPr sz="10300" b="0" i="0" u="none" strike="noStrike" cap="none">
                <a:solidFill>
                  <a:schemeClr val="accent1"/>
                </a:solidFill>
                <a:latin typeface="Calibri"/>
                <a:ea typeface="Calibri"/>
                <a:cs typeface="Calibri"/>
                <a:sym typeface="Calibri"/>
              </a:defRPr>
            </a:lvl7pPr>
            <a:lvl8pPr marL="0" marR="0" lvl="7" indent="0" algn="r" rtl="0">
              <a:spcBef>
                <a:spcPts val="0"/>
              </a:spcBef>
              <a:buNone/>
              <a:defRPr sz="10300" b="0" i="0" u="none" strike="noStrike" cap="none">
                <a:solidFill>
                  <a:schemeClr val="accent1"/>
                </a:solidFill>
                <a:latin typeface="Calibri"/>
                <a:ea typeface="Calibri"/>
                <a:cs typeface="Calibri"/>
                <a:sym typeface="Calibri"/>
              </a:defRPr>
            </a:lvl8pPr>
            <a:lvl9pPr marL="0" marR="0" lvl="8" indent="0" algn="r" rtl="0">
              <a:spcBef>
                <a:spcPts val="0"/>
              </a:spcBef>
              <a:buNone/>
              <a:defRPr sz="10300" b="0"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prstGeom prst="rect">
            <a:avLst/>
          </a:prstGeom>
          <a:noFill/>
          <a:ln>
            <a:noFill/>
          </a:ln>
        </p:spPr>
        <p:txBody>
          <a:bodyPr spcFirstLastPara="1" wrap="square" lIns="91425" tIns="45700" rIns="91425" bIns="45700" anchor="b" anchorCtr="0">
            <a:noAutofit/>
          </a:bodyPr>
          <a:lstStyle/>
          <a:p>
            <a:pPr marL="0" lvl="0" indent="0" rtl="0">
              <a:lnSpc>
                <a:spcPct val="80000"/>
              </a:lnSpc>
              <a:spcBef>
                <a:spcPts val="0"/>
              </a:spcBef>
              <a:spcAft>
                <a:spcPts val="0"/>
              </a:spcAft>
              <a:buClr>
                <a:srgbClr val="FFFFFF"/>
              </a:buClr>
              <a:buSzPts val="8800"/>
              <a:buFont typeface="Calibri"/>
              <a:buNone/>
            </a:pPr>
            <a:r>
              <a:rPr lang="en-US" dirty="0"/>
              <a:t>The Gospel of Mark</a:t>
            </a:r>
            <a:endParaRPr dirty="0"/>
          </a:p>
        </p:txBody>
      </p:sp>
      <p:sp>
        <p:nvSpPr>
          <p:cNvPr id="3" name="Subtitle 2">
            <a:extLst>
              <a:ext uri="{FF2B5EF4-FFF2-40B4-BE49-F238E27FC236}">
                <a16:creationId xmlns:a16="http://schemas.microsoft.com/office/drawing/2014/main" id="{F88F6B73-38B4-4C52-AE0B-D1EE74E87B32}"/>
              </a:ext>
            </a:extLst>
          </p:cNvPr>
          <p:cNvSpPr>
            <a:spLocks noGrp="1"/>
          </p:cNvSpPr>
          <p:nvPr>
            <p:ph type="subTitle" idx="1"/>
          </p:nvPr>
        </p:nvSpPr>
        <p:spPr/>
        <p:txBody>
          <a:bodyPr/>
          <a:lstStyle/>
          <a:p>
            <a:r>
              <a:rPr lang="en-US" dirty="0"/>
              <a:t>-Authority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Authorities - Summary</a:t>
            </a:r>
            <a:endParaRPr dirty="0"/>
          </a:p>
        </p:txBody>
      </p:sp>
      <p:sp>
        <p:nvSpPr>
          <p:cNvPr id="136" name="Google Shape;136;p21"/>
          <p:cNvSpPr txBox="1">
            <a:spLocks noGrp="1"/>
          </p:cNvSpPr>
          <p:nvPr>
            <p:ph type="body" idx="1"/>
          </p:nvPr>
        </p:nvSpPr>
        <p:spPr>
          <a:xfrm>
            <a:off x="676656" y="2011680"/>
            <a:ext cx="10753725" cy="4346787"/>
          </a:xfrm>
          <a:prstGeom prst="rect">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0"/>
              </a:spcAft>
              <a:buClr>
                <a:srgbClr val="262626"/>
              </a:buClr>
              <a:buSzPts val="1800"/>
              <a:buNone/>
            </a:pPr>
            <a:r>
              <a:rPr lang="en-US" sz="1800" dirty="0">
                <a:latin typeface="Calibri"/>
                <a:ea typeface="Calibri"/>
                <a:cs typeface="Calibri"/>
                <a:sym typeface="Calibri"/>
              </a:rPr>
              <a:t>The Pharisees want a Messiah after their own taste.</a:t>
            </a:r>
          </a:p>
          <a:p>
            <a:pPr marL="0" lvl="0" indent="0" algn="l" rtl="0">
              <a:lnSpc>
                <a:spcPct val="107000"/>
              </a:lnSpc>
              <a:spcBef>
                <a:spcPts val="0"/>
              </a:spcBef>
              <a:spcAft>
                <a:spcPts val="0"/>
              </a:spcAft>
              <a:buClr>
                <a:srgbClr val="262626"/>
              </a:buClr>
              <a:buSzPts val="1800"/>
              <a:buNone/>
            </a:pPr>
            <a:endParaRPr lang="en-US" sz="1800" dirty="0"/>
          </a:p>
          <a:p>
            <a:pPr marL="0" lvl="0" indent="0" algn="ctr" rtl="0">
              <a:lnSpc>
                <a:spcPct val="107000"/>
              </a:lnSpc>
              <a:spcBef>
                <a:spcPts val="0"/>
              </a:spcBef>
              <a:spcAft>
                <a:spcPts val="0"/>
              </a:spcAft>
              <a:buClr>
                <a:srgbClr val="262626"/>
              </a:buClr>
              <a:buSzPts val="1800"/>
              <a:buNone/>
            </a:pPr>
            <a:r>
              <a:rPr lang="en-US" sz="1800" dirty="0">
                <a:latin typeface="Calibri"/>
                <a:ea typeface="Calibri"/>
                <a:cs typeface="Calibri"/>
                <a:sym typeface="Calibri"/>
              </a:rPr>
              <a:t>The Herodians already have a Messiah and don’t need another one. </a:t>
            </a:r>
          </a:p>
          <a:p>
            <a:pPr marL="0" indent="0" algn="r">
              <a:lnSpc>
                <a:spcPct val="107000"/>
              </a:lnSpc>
              <a:spcBef>
                <a:spcPts val="0"/>
              </a:spcBef>
              <a:buNone/>
            </a:pPr>
            <a:endParaRPr lang="en-US" sz="1800" dirty="0"/>
          </a:p>
          <a:p>
            <a:pPr marL="0" indent="0" algn="r">
              <a:lnSpc>
                <a:spcPct val="107000"/>
              </a:lnSpc>
              <a:spcBef>
                <a:spcPts val="0"/>
              </a:spcBef>
              <a:buNone/>
            </a:pPr>
            <a:r>
              <a:rPr lang="en-US" sz="1800" dirty="0"/>
              <a:t>Sadducees and Scribes couldn’t recognize the Messiah.</a:t>
            </a:r>
          </a:p>
          <a:p>
            <a:pPr marL="0" lvl="0" indent="0" algn="l" rtl="0">
              <a:lnSpc>
                <a:spcPct val="107000"/>
              </a:lnSpc>
              <a:spcBef>
                <a:spcPts val="0"/>
              </a:spcBef>
              <a:spcAft>
                <a:spcPts val="0"/>
              </a:spcAft>
              <a:buClr>
                <a:srgbClr val="262626"/>
              </a:buClr>
              <a:buSzPts val="1800"/>
              <a:buNone/>
            </a:pPr>
            <a:endParaRPr lang="en-US" sz="1800" dirty="0">
              <a:latin typeface="Calibri"/>
              <a:ea typeface="Calibri"/>
              <a:cs typeface="Calibri"/>
              <a:sym typeface="Calibri"/>
            </a:endParaRPr>
          </a:p>
          <a:p>
            <a:pPr marL="0" lvl="0" indent="0" algn="l" rtl="0">
              <a:lnSpc>
                <a:spcPct val="107000"/>
              </a:lnSpc>
              <a:spcBef>
                <a:spcPts val="0"/>
              </a:spcBef>
              <a:spcAft>
                <a:spcPts val="0"/>
              </a:spcAft>
              <a:buClr>
                <a:srgbClr val="262626"/>
              </a:buClr>
              <a:buSzPts val="1800"/>
              <a:buNone/>
            </a:pPr>
            <a:r>
              <a:rPr lang="en-US" sz="1800" dirty="0">
                <a:latin typeface="Calibri"/>
                <a:ea typeface="Calibri"/>
                <a:cs typeface="Calibri"/>
                <a:sym typeface="Calibri"/>
              </a:rPr>
              <a:t>Theological conflicts – Mostly Pharisees</a:t>
            </a:r>
          </a:p>
          <a:p>
            <a:pPr marL="0" lvl="0" indent="0" algn="l" rtl="0">
              <a:lnSpc>
                <a:spcPct val="107000"/>
              </a:lnSpc>
              <a:spcBef>
                <a:spcPts val="0"/>
              </a:spcBef>
              <a:spcAft>
                <a:spcPts val="0"/>
              </a:spcAft>
              <a:buClr>
                <a:srgbClr val="262626"/>
              </a:buClr>
              <a:buSzPts val="1800"/>
              <a:buNone/>
            </a:pPr>
            <a:r>
              <a:rPr lang="en-US" sz="1800" dirty="0"/>
              <a:t>Political conflicts – Mostly Herodians or Sadducees</a:t>
            </a:r>
          </a:p>
          <a:p>
            <a:pPr marL="0" lvl="0" indent="0" algn="l" rtl="0">
              <a:lnSpc>
                <a:spcPct val="107000"/>
              </a:lnSpc>
              <a:spcBef>
                <a:spcPts val="0"/>
              </a:spcBef>
              <a:spcAft>
                <a:spcPts val="0"/>
              </a:spcAft>
              <a:buClr>
                <a:srgbClr val="262626"/>
              </a:buClr>
              <a:buSzPts val="1800"/>
              <a:buNone/>
            </a:pPr>
            <a:endParaRPr lang="en-US" sz="1800" dirty="0"/>
          </a:p>
          <a:p>
            <a:pPr marL="0" indent="0">
              <a:lnSpc>
                <a:spcPct val="107000"/>
              </a:lnSpc>
              <a:spcBef>
                <a:spcPts val="0"/>
              </a:spcBef>
              <a:buNone/>
            </a:pPr>
            <a:r>
              <a:rPr lang="en-US" sz="1800" dirty="0"/>
              <a:t> </a:t>
            </a:r>
          </a:p>
          <a:p>
            <a:pPr marL="0" lvl="0" indent="0">
              <a:lnSpc>
                <a:spcPct val="107000"/>
              </a:lnSpc>
              <a:spcBef>
                <a:spcPts val="0"/>
              </a:spcBef>
              <a:buNone/>
            </a:pPr>
            <a:r>
              <a:rPr lang="en-US" sz="1800" dirty="0"/>
              <a:t>They all have their ideals and plans in Israel, but Jesus do not fit in any of them. For their realization of their own plans one group uses the other, but they have no need of Christ. </a:t>
            </a:r>
          </a:p>
          <a:p>
            <a:pPr marL="0" lvl="0" indent="0" algn="l" rtl="0">
              <a:lnSpc>
                <a:spcPct val="107000"/>
              </a:lnSpc>
              <a:spcBef>
                <a:spcPts val="0"/>
              </a:spcBef>
              <a:spcAft>
                <a:spcPts val="0"/>
              </a:spcAft>
              <a:buClr>
                <a:srgbClr val="262626"/>
              </a:buClr>
              <a:buSzPts val="1800"/>
              <a:buNone/>
            </a:pPr>
            <a:endParaRPr lang="en-US" sz="1800" dirty="0">
              <a:latin typeface="Calibri"/>
              <a:ea typeface="Calibri"/>
              <a:cs typeface="Calibri"/>
              <a:sym typeface="Calibri"/>
            </a:endParaRPr>
          </a:p>
          <a:p>
            <a:pPr marL="0" lvl="0" indent="0" algn="ctr" rtl="0">
              <a:lnSpc>
                <a:spcPct val="107000"/>
              </a:lnSpc>
              <a:spcBef>
                <a:spcPts val="0"/>
              </a:spcBef>
              <a:spcAft>
                <a:spcPts val="0"/>
              </a:spcAft>
              <a:buClr>
                <a:srgbClr val="262626"/>
              </a:buClr>
              <a:buSzPts val="1800"/>
              <a:buNone/>
            </a:pPr>
            <a:r>
              <a:rPr lang="en-US" sz="1800" dirty="0"/>
              <a:t>Jesus united His enemies– ‘the enemy of my enemy is my friend’</a:t>
            </a:r>
            <a:endParaRPr sz="1800" dirty="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Stirring up Trouble</a:t>
            </a:r>
            <a:endParaRPr dirty="0"/>
          </a:p>
        </p:txBody>
      </p:sp>
      <p:sp>
        <p:nvSpPr>
          <p:cNvPr id="148" name="Google Shape;148;p23"/>
          <p:cNvSpPr txBox="1">
            <a:spLocks noGrp="1"/>
          </p:cNvSpPr>
          <p:nvPr>
            <p:ph type="body" idx="1"/>
          </p:nvPr>
        </p:nvSpPr>
        <p:spPr>
          <a:xfrm>
            <a:off x="676656" y="2011680"/>
            <a:ext cx="10753725" cy="4553243"/>
          </a:xfrm>
          <a:prstGeom prst="rect">
            <a:avLst/>
          </a:prstGeom>
          <a:noFill/>
          <a:ln>
            <a:noFill/>
          </a:ln>
        </p:spPr>
        <p:txBody>
          <a:bodyPr spcFirstLastPara="1" wrap="square" lIns="91425" tIns="45700" rIns="91425" bIns="45700" anchor="t" anchorCtr="0">
            <a:normAutofit/>
          </a:bodyPr>
          <a:lstStyle/>
          <a:p>
            <a:pPr marL="0" indent="0">
              <a:lnSpc>
                <a:spcPct val="107000"/>
              </a:lnSpc>
              <a:spcBef>
                <a:spcPts val="0"/>
              </a:spcBef>
              <a:buNone/>
            </a:pPr>
            <a:r>
              <a:rPr lang="en-US" sz="1800" dirty="0"/>
              <a:t>[2:1-12]</a:t>
            </a:r>
          </a:p>
          <a:p>
            <a:pPr marL="457200" lvl="1" indent="0">
              <a:lnSpc>
                <a:spcPct val="107000"/>
              </a:lnSpc>
              <a:spcBef>
                <a:spcPts val="0"/>
              </a:spcBef>
              <a:buNone/>
            </a:pPr>
            <a:r>
              <a:rPr lang="en-US" sz="1800" dirty="0"/>
              <a:t>When he returned to Capernaum after some days, it was reported that he was at home. So many gathered around that there was no longer room for them, not even in front of the door; and he was speaking the word to them.  Then some people came, bringing to him a paralyzed man, carried by four of them.  And when they could not bring him to Jesus because of the crowd, they removed the roof above him; and after having dug through it, they let down the mat on which the paralytic lay.  When Jesus saw their faith, he said to the paralytic, “Son, your sins are forgiven.”  Now some of the scribes were sitting there, questioning in their hearts,  “Why does this fellow speak in this way? It is blasphemy! Who can forgive sins but God alone?”  At once Jesus perceived in his spirit that they were discussing these questions among themselves; and he said to them, “Why do you raise such questions in your hearts?  Which is easier, to say to the paralytic, ‘Your sins are forgiven,’ or to say, ‘Stand up and take your mat and walk’?  But so that you may know that the Son of Man has authority on earth to forgive sins”—he said to the paralytic—  “I say to you, stand up, take your mat and go to your home.”  And he stood up, and immediately took the mat and went out before all of them; so that they were all amazed and glorified God, saying, “We have never seen anything like this!”</a:t>
            </a:r>
          </a:p>
        </p:txBody>
      </p:sp>
    </p:spTree>
    <p:extLst>
      <p:ext uri="{BB962C8B-B14F-4D97-AF65-F5344CB8AC3E}">
        <p14:creationId xmlns:p14="http://schemas.microsoft.com/office/powerpoint/2010/main" val="3091776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3" name="Rectangle 2">
            <a:extLst>
              <a:ext uri="{FF2B5EF4-FFF2-40B4-BE49-F238E27FC236}">
                <a16:creationId xmlns:a16="http://schemas.microsoft.com/office/drawing/2014/main" id="{BB795D9B-834A-4E7F-A2A9-5FBCA3DC079D}"/>
              </a:ext>
            </a:extLst>
          </p:cNvPr>
          <p:cNvSpPr/>
          <p:nvPr/>
        </p:nvSpPr>
        <p:spPr>
          <a:xfrm>
            <a:off x="8550031" y="0"/>
            <a:ext cx="364196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Google Shape;147;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Stirring up Trouble</a:t>
            </a:r>
            <a:endParaRPr dirty="0"/>
          </a:p>
        </p:txBody>
      </p:sp>
      <p:sp>
        <p:nvSpPr>
          <p:cNvPr id="148" name="Google Shape;148;p23"/>
          <p:cNvSpPr txBox="1">
            <a:spLocks noGrp="1"/>
          </p:cNvSpPr>
          <p:nvPr>
            <p:ph type="body" idx="1"/>
          </p:nvPr>
        </p:nvSpPr>
        <p:spPr>
          <a:xfrm>
            <a:off x="676656" y="2011680"/>
            <a:ext cx="7873375" cy="4553243"/>
          </a:xfrm>
          <a:prstGeom prst="rect">
            <a:avLst/>
          </a:prstGeom>
          <a:noFill/>
          <a:ln>
            <a:noFill/>
          </a:ln>
        </p:spPr>
        <p:txBody>
          <a:bodyPr spcFirstLastPara="1" wrap="square" lIns="91425" tIns="45700" rIns="91425" bIns="45700" anchor="t" anchorCtr="0">
            <a:normAutofit/>
          </a:bodyPr>
          <a:lstStyle/>
          <a:p>
            <a:pPr marL="0" indent="0">
              <a:lnSpc>
                <a:spcPct val="107000"/>
              </a:lnSpc>
              <a:spcBef>
                <a:spcPts val="0"/>
              </a:spcBef>
              <a:buNone/>
            </a:pPr>
            <a:r>
              <a:rPr lang="en-US" sz="1800" dirty="0"/>
              <a:t>[2:1-12]</a:t>
            </a:r>
          </a:p>
          <a:p>
            <a:pPr marL="0" indent="0">
              <a:lnSpc>
                <a:spcPct val="107000"/>
              </a:lnSpc>
              <a:spcBef>
                <a:spcPts val="0"/>
              </a:spcBef>
              <a:buNone/>
            </a:pPr>
            <a:r>
              <a:rPr lang="en-US" sz="1800" dirty="0"/>
              <a:t>*Jesus has been teaching, healing the sick, casting out demons. </a:t>
            </a:r>
          </a:p>
          <a:p>
            <a:pPr marL="0" indent="0" algn="ctr">
              <a:lnSpc>
                <a:spcPct val="107000"/>
              </a:lnSpc>
              <a:spcBef>
                <a:spcPts val="0"/>
              </a:spcBef>
              <a:buNone/>
            </a:pPr>
            <a:r>
              <a:rPr lang="en-US" sz="1800" dirty="0"/>
              <a:t>Now, He is challenged by the religious authorities</a:t>
            </a:r>
          </a:p>
          <a:p>
            <a:pPr marL="0" indent="0">
              <a:lnSpc>
                <a:spcPct val="107000"/>
              </a:lnSpc>
              <a:spcBef>
                <a:spcPts val="0"/>
              </a:spcBef>
              <a:buNone/>
            </a:pPr>
            <a:endParaRPr lang="en-US" sz="1800" dirty="0"/>
          </a:p>
          <a:p>
            <a:pPr marL="0" indent="0">
              <a:lnSpc>
                <a:spcPct val="107000"/>
              </a:lnSpc>
              <a:spcBef>
                <a:spcPts val="0"/>
              </a:spcBef>
              <a:buNone/>
            </a:pPr>
            <a:r>
              <a:rPr lang="en-US" sz="1800" dirty="0"/>
              <a:t>“Son, your sins are forgiven.”</a:t>
            </a:r>
          </a:p>
          <a:p>
            <a:pPr marL="742950" lvl="1" indent="-285750">
              <a:lnSpc>
                <a:spcPct val="107000"/>
              </a:lnSpc>
              <a:spcBef>
                <a:spcPts val="0"/>
              </a:spcBef>
              <a:buFont typeface="Calibri" panose="020F0502020204030204" pitchFamily="34" charset="0"/>
              <a:buChar char="−"/>
            </a:pPr>
            <a:r>
              <a:rPr lang="en-US" sz="1800" dirty="0"/>
              <a:t>Unexpected, connecting sin and sickness</a:t>
            </a:r>
          </a:p>
          <a:p>
            <a:pPr marL="742950" lvl="1" indent="-285750">
              <a:lnSpc>
                <a:spcPct val="107000"/>
              </a:lnSpc>
              <a:spcBef>
                <a:spcPts val="0"/>
              </a:spcBef>
              <a:buFont typeface="Calibri" panose="020F0502020204030204" pitchFamily="34" charset="0"/>
              <a:buChar char="−"/>
            </a:pPr>
            <a:r>
              <a:rPr lang="en-US" sz="1800" dirty="0"/>
              <a:t>Speaks to the crippling impact of sin</a:t>
            </a:r>
          </a:p>
          <a:p>
            <a:pPr marL="742950" lvl="1" indent="-285750">
              <a:lnSpc>
                <a:spcPct val="107000"/>
              </a:lnSpc>
              <a:spcBef>
                <a:spcPts val="0"/>
              </a:spcBef>
              <a:buFont typeface="Calibri" panose="020F0502020204030204" pitchFamily="34" charset="0"/>
              <a:buChar char="−"/>
            </a:pPr>
            <a:r>
              <a:rPr lang="en-US" sz="1800" dirty="0"/>
              <a:t>God alone can forgive sins</a:t>
            </a:r>
          </a:p>
          <a:p>
            <a:pPr marL="742950" lvl="1" indent="-285750">
              <a:lnSpc>
                <a:spcPct val="107000"/>
              </a:lnSpc>
              <a:spcBef>
                <a:spcPts val="0"/>
              </a:spcBef>
              <a:buFont typeface="Calibri" panose="020F0502020204030204" pitchFamily="34" charset="0"/>
              <a:buChar char="−"/>
            </a:pPr>
            <a:endParaRPr lang="en-US" sz="1800" dirty="0"/>
          </a:p>
          <a:p>
            <a:pPr marL="0" indent="0">
              <a:lnSpc>
                <a:spcPct val="107000"/>
              </a:lnSpc>
              <a:spcBef>
                <a:spcPts val="0"/>
              </a:spcBef>
              <a:buNone/>
            </a:pPr>
            <a:r>
              <a:rPr lang="en-US" sz="1800" dirty="0"/>
              <a:t>…questioning in their hearts” – Jesus gives evidence of His Divinity</a:t>
            </a:r>
          </a:p>
          <a:p>
            <a:pPr marL="742950" lvl="1" indent="-285750">
              <a:lnSpc>
                <a:spcPct val="107000"/>
              </a:lnSpc>
              <a:spcBef>
                <a:spcPts val="0"/>
              </a:spcBef>
              <a:buFont typeface="Arial" panose="020B0604020202020204" pitchFamily="34" charset="0"/>
              <a:buChar char="­"/>
            </a:pPr>
            <a:r>
              <a:rPr lang="en-US" sz="1800" dirty="0"/>
              <a:t>God reads the human heart [1 Sam 16:7; </a:t>
            </a:r>
            <a:r>
              <a:rPr lang="en-US" sz="1800" dirty="0" err="1"/>
              <a:t>Jer</a:t>
            </a:r>
            <a:r>
              <a:rPr lang="en-US" sz="1800" dirty="0"/>
              <a:t> 11:20; Sir 42:18]</a:t>
            </a:r>
          </a:p>
          <a:p>
            <a:pPr marL="742950" lvl="1" indent="-285750">
              <a:lnSpc>
                <a:spcPct val="107000"/>
              </a:lnSpc>
              <a:spcBef>
                <a:spcPts val="0"/>
              </a:spcBef>
              <a:buFont typeface="Arial" panose="020B0604020202020204" pitchFamily="34" charset="0"/>
              <a:buChar char="­"/>
            </a:pPr>
            <a:r>
              <a:rPr lang="en-US" sz="1800" dirty="0"/>
              <a:t>“So that you may know…” – often used in the Old Testament to prove God’s unseen power </a:t>
            </a:r>
            <a:br>
              <a:rPr lang="en-US" sz="1800" dirty="0"/>
            </a:br>
            <a:r>
              <a:rPr lang="en-US" sz="1800" dirty="0"/>
              <a:t>[</a:t>
            </a:r>
            <a:r>
              <a:rPr lang="en-US" sz="1800" dirty="0" err="1"/>
              <a:t>Exod</a:t>
            </a:r>
            <a:r>
              <a:rPr lang="en-US" sz="1800" dirty="0"/>
              <a:t> 8:6, 10:2, 16:12, Is 45:3]</a:t>
            </a:r>
          </a:p>
          <a:p>
            <a:pPr marL="742950" lvl="1" indent="-285750">
              <a:lnSpc>
                <a:spcPct val="107000"/>
              </a:lnSpc>
              <a:spcBef>
                <a:spcPts val="0"/>
              </a:spcBef>
              <a:buFont typeface="Arial" panose="020B0604020202020204" pitchFamily="34" charset="0"/>
              <a:buChar char="­"/>
            </a:pPr>
            <a:r>
              <a:rPr lang="en-US" sz="1800" dirty="0"/>
              <a:t>He heals the paralytic</a:t>
            </a:r>
          </a:p>
        </p:txBody>
      </p:sp>
      <p:sp>
        <p:nvSpPr>
          <p:cNvPr id="2" name="TextBox 1">
            <a:extLst>
              <a:ext uri="{FF2B5EF4-FFF2-40B4-BE49-F238E27FC236}">
                <a16:creationId xmlns:a16="http://schemas.microsoft.com/office/drawing/2014/main" id="{623261C2-C14B-437F-A074-3A60BDA52087}"/>
              </a:ext>
            </a:extLst>
          </p:cNvPr>
          <p:cNvSpPr txBox="1">
            <a:spLocks noChangeAspect="1"/>
          </p:cNvSpPr>
          <p:nvPr/>
        </p:nvSpPr>
        <p:spPr>
          <a:xfrm>
            <a:off x="8641080" y="452576"/>
            <a:ext cx="3540369" cy="5816977"/>
          </a:xfrm>
          <a:prstGeom prst="rect">
            <a:avLst/>
          </a:prstGeom>
          <a:noFill/>
        </p:spPr>
        <p:txBody>
          <a:bodyPr wrap="square" rtlCol="0">
            <a:spAutoFit/>
          </a:bodyPr>
          <a:lstStyle/>
          <a:p>
            <a:endParaRPr lang="en-US" sz="1200" dirty="0">
              <a:solidFill>
                <a:schemeClr val="bg1"/>
              </a:solidFill>
            </a:endParaRPr>
          </a:p>
          <a:p>
            <a:r>
              <a:rPr lang="en-US" sz="1200" dirty="0">
                <a:solidFill>
                  <a:schemeClr val="bg1"/>
                </a:solidFill>
              </a:rPr>
              <a:t>“When he returned to Capernaum after some days, it was reported that he was at home. So many gathered around that there was no longer room for them, not even in front of the door; and he was speaking the word to them.  Then some people came, bringing to him a paralyzed man, carried by four of them.  And when they could not bring him to Jesus because of the crowd, they removed the roof above him; and after having dug through it, they let down the mat on which the paralytic lay.  When Jesus saw their faith, he said to the paralytic, “Son, your sins are forgiven.”  Now some of the scribes were sitting there, questioning in their hearts,  “Why does this fellow speak in this way? It is blasphemy! Who can forgive sins but God alone?”  At once Jesus perceived in his spirit that they were discussing these questions among themselves; and he said to them, “Why do you raise such questions in your hearts?  Which is easier, to say to the paralytic, ‘Your sins are forgiven,’ or to say, ‘Stand up and take your mat and walk’?  But so that you may know that the Son of Man has authority on earth to forgive sins”—he said to the paralytic—  “I say to you, stand up, take your mat and go to your home.”  And he stood up, and immediately took the mat and went out before all of them; so that they were all amazed and glorified God, saying, “We have never seen anything like this!”</a:t>
            </a:r>
          </a:p>
        </p:txBody>
      </p:sp>
    </p:spTree>
    <p:extLst>
      <p:ext uri="{BB962C8B-B14F-4D97-AF65-F5344CB8AC3E}">
        <p14:creationId xmlns:p14="http://schemas.microsoft.com/office/powerpoint/2010/main" val="2683642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Fasting and the Feast</a:t>
            </a:r>
            <a:endParaRPr dirty="0"/>
          </a:p>
        </p:txBody>
      </p:sp>
      <p:sp>
        <p:nvSpPr>
          <p:cNvPr id="148" name="Google Shape;148;p23"/>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lnSpc>
                <a:spcPct val="107000"/>
              </a:lnSpc>
              <a:spcBef>
                <a:spcPts val="0"/>
              </a:spcBef>
              <a:buNone/>
            </a:pPr>
            <a:r>
              <a:rPr lang="en-US" sz="1800" dirty="0"/>
              <a:t>[2:18-22]</a:t>
            </a:r>
          </a:p>
          <a:p>
            <a:pPr marL="457200" lvl="1" indent="0">
              <a:lnSpc>
                <a:spcPct val="107000"/>
              </a:lnSpc>
              <a:spcBef>
                <a:spcPts val="0"/>
              </a:spcBef>
              <a:buNone/>
            </a:pPr>
            <a:r>
              <a:rPr lang="en-US" sz="1800" dirty="0"/>
              <a:t>Now John’s disciples and the Pharisees were fasting; and people came and said to him, “Why do John’s disciples and the disciples of the Pharisees fast, but your disciples do not fast?” Jesus said to them, “The wedding guests cannot fast while the bridegroom is with them, can they? As long as they have the bridegroom with them, they cannot fast. The days will come when the bridegroom is taken away from them, and then they will fast on that day.</a:t>
            </a:r>
          </a:p>
          <a:p>
            <a:pPr marL="457200" lvl="1" indent="0">
              <a:lnSpc>
                <a:spcPct val="107000"/>
              </a:lnSpc>
              <a:spcBef>
                <a:spcPts val="0"/>
              </a:spcBef>
              <a:buNone/>
            </a:pPr>
            <a:endParaRPr lang="en-US" sz="1800" dirty="0"/>
          </a:p>
          <a:p>
            <a:pPr marL="457200" lvl="1" indent="0">
              <a:lnSpc>
                <a:spcPct val="107000"/>
              </a:lnSpc>
              <a:spcBef>
                <a:spcPts val="0"/>
              </a:spcBef>
              <a:buNone/>
            </a:pPr>
            <a:r>
              <a:rPr lang="en-US" sz="1800" dirty="0"/>
              <a:t>“No one sews a piece of unshrunk cloth on an old cloak; otherwise, the patch pulls away from it, the new from the old, and a worse tear is made. And no one puts new wine into old wineskins; otherwise, the wine will burst the skins, and the wine is lost, and so are the skins; but one puts new wine into fresh wineskins.”</a:t>
            </a:r>
            <a:endParaRPr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2" name="TextBox 1">
            <a:extLst>
              <a:ext uri="{FF2B5EF4-FFF2-40B4-BE49-F238E27FC236}">
                <a16:creationId xmlns:a16="http://schemas.microsoft.com/office/drawing/2014/main" id="{B02AC850-F48C-4AB9-9C0A-A1F4FF89138E}"/>
              </a:ext>
            </a:extLst>
          </p:cNvPr>
          <p:cNvSpPr txBox="1"/>
          <p:nvPr/>
        </p:nvSpPr>
        <p:spPr>
          <a:xfrm>
            <a:off x="8562109" y="0"/>
            <a:ext cx="3629891" cy="5153398"/>
          </a:xfrm>
          <a:prstGeom prst="rect">
            <a:avLst/>
          </a:prstGeom>
          <a:solidFill>
            <a:srgbClr val="A5300F"/>
          </a:solidFill>
        </p:spPr>
        <p:txBody>
          <a:bodyPr wrap="square" rtlCol="0">
            <a:spAutoFit/>
          </a:bodyPr>
          <a:lstStyle/>
          <a:p>
            <a:pPr marL="457200">
              <a:lnSpc>
                <a:spcPct val="107000"/>
              </a:lnSpc>
            </a:pPr>
            <a:r>
              <a:rPr lang="en-US" dirty="0">
                <a:solidFill>
                  <a:schemeClr val="bg1"/>
                </a:solidFill>
                <a:latin typeface="Calibri" panose="020F0502020204030204" pitchFamily="34" charset="0"/>
                <a:cs typeface="Calibri" panose="020F0502020204030204" pitchFamily="34" charset="0"/>
              </a:rPr>
              <a:t>Now John’s disciples and the Pharisees were fasting; and people came and said to him, “Why do John’s disciples and the disciples of the Pharisees fast, but your disciples do not fast?” Jesus said to them, “The wedding guests cannot fast while the bridegroom is with them, can they? As long as they have the bridegroom with them, they cannot fast. The days will come when the bridegroom is taken away from them, and then they will fast on that day.</a:t>
            </a:r>
          </a:p>
          <a:p>
            <a:pPr marL="457200">
              <a:lnSpc>
                <a:spcPct val="107000"/>
              </a:lnSpc>
            </a:pPr>
            <a:endParaRPr lang="en-US" dirty="0">
              <a:solidFill>
                <a:schemeClr val="bg1"/>
              </a:solidFill>
              <a:latin typeface="Calibri" panose="020F0502020204030204" pitchFamily="34" charset="0"/>
              <a:cs typeface="Calibri" panose="020F0502020204030204" pitchFamily="34" charset="0"/>
            </a:endParaRPr>
          </a:p>
          <a:p>
            <a:pPr marL="457200">
              <a:lnSpc>
                <a:spcPct val="107000"/>
              </a:lnSpc>
            </a:pPr>
            <a:r>
              <a:rPr lang="en-US" dirty="0">
                <a:solidFill>
                  <a:schemeClr val="bg1"/>
                </a:solidFill>
                <a:latin typeface="Calibri" panose="020F0502020204030204" pitchFamily="34" charset="0"/>
                <a:cs typeface="Calibri" panose="020F0502020204030204" pitchFamily="34" charset="0"/>
              </a:rPr>
              <a:t>“No one sews a piece of unshrunk cloth on an old cloak; otherwise, the patch pulls away from it, the new from the old, and a worse tear is made. And no one puts new wine into old wineskins; otherwise, the wine will burst the skins, and the wine is lost, and so are the skins; but one puts new wine into fresh wineskins.”</a:t>
            </a:r>
            <a:endParaRPr lang="en-US" dirty="0">
              <a:solidFill>
                <a:schemeClr val="bg1"/>
              </a:solidFill>
              <a:highlight>
                <a:srgbClr val="FFFF00"/>
              </a:highlight>
              <a:latin typeface="Calibri" panose="020F0502020204030204" pitchFamily="34" charset="0"/>
              <a:cs typeface="Calibri" panose="020F0502020204030204" pitchFamily="34" charset="0"/>
            </a:endParaRPr>
          </a:p>
        </p:txBody>
      </p:sp>
      <p:sp>
        <p:nvSpPr>
          <p:cNvPr id="147" name="Google Shape;147;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Fasting and the Feast</a:t>
            </a:r>
            <a:endParaRPr dirty="0"/>
          </a:p>
        </p:txBody>
      </p:sp>
      <p:sp>
        <p:nvSpPr>
          <p:cNvPr id="148" name="Google Shape;148;p23"/>
          <p:cNvSpPr txBox="1">
            <a:spLocks noGrp="1"/>
          </p:cNvSpPr>
          <p:nvPr>
            <p:ph type="body" idx="1"/>
          </p:nvPr>
        </p:nvSpPr>
        <p:spPr>
          <a:xfrm>
            <a:off x="676656" y="1900848"/>
            <a:ext cx="11515344" cy="4553243"/>
          </a:xfrm>
          <a:prstGeom prst="rect">
            <a:avLst/>
          </a:prstGeom>
          <a:noFill/>
          <a:ln>
            <a:noFill/>
          </a:ln>
        </p:spPr>
        <p:txBody>
          <a:bodyPr spcFirstLastPara="1" wrap="square" lIns="91425" tIns="45700" rIns="91425" bIns="45700" anchor="t" anchorCtr="0">
            <a:normAutofit/>
          </a:bodyPr>
          <a:lstStyle/>
          <a:p>
            <a:pPr marL="0" indent="0">
              <a:lnSpc>
                <a:spcPct val="107000"/>
              </a:lnSpc>
              <a:spcBef>
                <a:spcPts val="0"/>
              </a:spcBef>
              <a:buNone/>
            </a:pPr>
            <a:r>
              <a:rPr lang="en-US" sz="1800" dirty="0"/>
              <a:t>[2:18-22]</a:t>
            </a:r>
          </a:p>
          <a:p>
            <a:pPr marL="0" indent="0">
              <a:lnSpc>
                <a:spcPct val="107000"/>
              </a:lnSpc>
              <a:spcBef>
                <a:spcPts val="0"/>
              </a:spcBef>
              <a:buNone/>
            </a:pPr>
            <a:r>
              <a:rPr lang="en-US" sz="1800" dirty="0"/>
              <a:t>This text follows </a:t>
            </a:r>
            <a:r>
              <a:rPr lang="en-US" sz="1800" i="1" dirty="0"/>
              <a:t>immediately</a:t>
            </a:r>
            <a:r>
              <a:rPr lang="en-US" sz="1800" dirty="0"/>
              <a:t> after Jesus is scolding for eating and drinking</a:t>
            </a:r>
          </a:p>
          <a:p>
            <a:pPr marL="0" indent="0">
              <a:lnSpc>
                <a:spcPct val="107000"/>
              </a:lnSpc>
              <a:spcBef>
                <a:spcPts val="0"/>
              </a:spcBef>
              <a:buNone/>
            </a:pPr>
            <a:r>
              <a:rPr lang="en-US" sz="1800" dirty="0"/>
              <a:t> with sinners. Now His disciples are being questioned and scolded.</a:t>
            </a:r>
          </a:p>
          <a:p>
            <a:pPr marL="0" indent="0">
              <a:lnSpc>
                <a:spcPct val="107000"/>
              </a:lnSpc>
              <a:spcBef>
                <a:spcPts val="0"/>
              </a:spcBef>
              <a:buNone/>
            </a:pPr>
            <a:endParaRPr lang="en-US" sz="1800" dirty="0"/>
          </a:p>
          <a:p>
            <a:pPr marL="0" indent="0">
              <a:lnSpc>
                <a:spcPct val="107000"/>
              </a:lnSpc>
              <a:spcBef>
                <a:spcPts val="0"/>
              </a:spcBef>
              <a:buNone/>
            </a:pPr>
            <a:r>
              <a:rPr lang="en-US" sz="1800" dirty="0"/>
              <a:t>Jewish law required fasting once a year – Pharisees fasted twice a week. </a:t>
            </a:r>
          </a:p>
          <a:p>
            <a:pPr marL="0" indent="0">
              <a:lnSpc>
                <a:spcPct val="107000"/>
              </a:lnSpc>
              <a:spcBef>
                <a:spcPts val="0"/>
              </a:spcBef>
              <a:buNone/>
            </a:pPr>
            <a:endParaRPr lang="en-US" sz="1800" dirty="0"/>
          </a:p>
          <a:p>
            <a:pPr marL="0" indent="0">
              <a:lnSpc>
                <a:spcPct val="107000"/>
              </a:lnSpc>
              <a:spcBef>
                <a:spcPts val="0"/>
              </a:spcBef>
              <a:buNone/>
            </a:pPr>
            <a:r>
              <a:rPr lang="en-US" sz="1800" dirty="0"/>
              <a:t>Jesus, not atypically, answers with a question</a:t>
            </a:r>
          </a:p>
          <a:p>
            <a:pPr marL="0" indent="0">
              <a:lnSpc>
                <a:spcPct val="107000"/>
              </a:lnSpc>
              <a:spcBef>
                <a:spcPts val="0"/>
              </a:spcBef>
              <a:buNone/>
            </a:pPr>
            <a:r>
              <a:rPr lang="en-US" sz="1800" dirty="0"/>
              <a:t> -- inviting a deeper understanding:</a:t>
            </a:r>
          </a:p>
          <a:p>
            <a:pPr marL="0" indent="0">
              <a:lnSpc>
                <a:spcPct val="107000"/>
              </a:lnSpc>
              <a:spcBef>
                <a:spcPts val="0"/>
              </a:spcBef>
              <a:buNone/>
            </a:pPr>
            <a:endParaRPr lang="en-US" sz="1800" dirty="0"/>
          </a:p>
          <a:p>
            <a:pPr marL="0" indent="0">
              <a:lnSpc>
                <a:spcPct val="107000"/>
              </a:lnSpc>
              <a:spcBef>
                <a:spcPts val="0"/>
              </a:spcBef>
              <a:buNone/>
            </a:pPr>
            <a:r>
              <a:rPr lang="en-US" sz="1800" dirty="0"/>
              <a:t>… Bridegroom…?... What is this meal?....</a:t>
            </a:r>
          </a:p>
          <a:p>
            <a:pPr marL="0" indent="0">
              <a:lnSpc>
                <a:spcPct val="107000"/>
              </a:lnSpc>
              <a:spcBef>
                <a:spcPts val="0"/>
              </a:spcBef>
              <a:buNone/>
            </a:pPr>
            <a:endParaRPr lang="en-US" sz="1800" dirty="0"/>
          </a:p>
          <a:p>
            <a:pPr marL="0" indent="0">
              <a:lnSpc>
                <a:spcPct val="107000"/>
              </a:lnSpc>
              <a:spcBef>
                <a:spcPts val="0"/>
              </a:spcBef>
              <a:buNone/>
            </a:pPr>
            <a:r>
              <a:rPr lang="en-US" sz="1800" dirty="0"/>
              <a:t>The messianic promises included God restoring a </a:t>
            </a:r>
            <a:r>
              <a:rPr lang="en-US" sz="1800" b="1" i="1" dirty="0"/>
              <a:t>spousal bond </a:t>
            </a:r>
            <a:r>
              <a:rPr lang="en-US" sz="1800" dirty="0"/>
              <a:t>between Him and His people.</a:t>
            </a:r>
          </a:p>
          <a:p>
            <a:pPr marL="0" indent="0">
              <a:lnSpc>
                <a:spcPct val="107000"/>
              </a:lnSpc>
              <a:spcBef>
                <a:spcPts val="0"/>
              </a:spcBef>
              <a:buNone/>
            </a:pPr>
            <a:endParaRPr lang="en-US" sz="1800" dirty="0"/>
          </a:p>
          <a:p>
            <a:pPr marL="0" indent="0">
              <a:lnSpc>
                <a:spcPct val="107000"/>
              </a:lnSpc>
              <a:spcBef>
                <a:spcPts val="0"/>
              </a:spcBef>
              <a:buNone/>
            </a:pPr>
            <a:r>
              <a:rPr lang="en-US" sz="1800" dirty="0"/>
              <a:t>The kingdom of God, salvation, cannot be contained within old institutions and practices</a:t>
            </a:r>
          </a:p>
          <a:p>
            <a:pPr marL="0" indent="0" algn="ctr">
              <a:lnSpc>
                <a:spcPct val="107000"/>
              </a:lnSpc>
              <a:spcBef>
                <a:spcPts val="0"/>
              </a:spcBef>
              <a:buNone/>
            </a:pPr>
            <a:r>
              <a:rPr lang="en-US" sz="1800" dirty="0"/>
              <a:t> – this is a new covenant, Jesus isn’t here to just </a:t>
            </a:r>
            <a:r>
              <a:rPr lang="en-US" sz="1800" i="1" dirty="0"/>
              <a:t>fix, </a:t>
            </a:r>
            <a:r>
              <a:rPr lang="en-US" sz="1800" dirty="0"/>
              <a:t>God is doing something wonderfully </a:t>
            </a:r>
            <a:r>
              <a:rPr lang="en-US" sz="1800" i="1" dirty="0"/>
              <a:t>new - </a:t>
            </a:r>
            <a:endParaRPr lang="en-US" sz="1800" dirty="0"/>
          </a:p>
        </p:txBody>
      </p:sp>
    </p:spTree>
    <p:extLst>
      <p:ext uri="{BB962C8B-B14F-4D97-AF65-F5344CB8AC3E}">
        <p14:creationId xmlns:p14="http://schemas.microsoft.com/office/powerpoint/2010/main" val="915960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Give to Caesar</a:t>
            </a:r>
            <a:endParaRPr dirty="0"/>
          </a:p>
        </p:txBody>
      </p:sp>
      <p:sp>
        <p:nvSpPr>
          <p:cNvPr id="148" name="Google Shape;148;p23"/>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indent="0">
              <a:lnSpc>
                <a:spcPct val="107000"/>
              </a:lnSpc>
              <a:spcBef>
                <a:spcPts val="0"/>
              </a:spcBef>
              <a:buNone/>
            </a:pPr>
            <a:r>
              <a:rPr lang="en-US" sz="1800" dirty="0"/>
              <a:t>[12:13-17]</a:t>
            </a:r>
          </a:p>
          <a:p>
            <a:pPr marL="457200" lvl="1" indent="0">
              <a:lnSpc>
                <a:spcPct val="107000"/>
              </a:lnSpc>
              <a:spcBef>
                <a:spcPts val="0"/>
              </a:spcBef>
              <a:buNone/>
            </a:pPr>
            <a:r>
              <a:rPr lang="en-US" sz="1800" dirty="0"/>
              <a:t>They sent some Pharisees and Herodians to him to ensnare him in his speech. They came and said to him, “Teacher, we know that you are a truthful man and that you are not concerned with anyone’s opinion. You do not regard a person’s status but teach the way of God in accordance with the truth. Is it lawful to pay the census tax to Caesar or not? Should we pay or should we not pay?”  Knowing their hypocrisy he said to them, “Why are you testing me? Bring me a denarius to look at.”  They brought one to him and he said to them, “Whose image and inscription is this?” They replied to him, “Caesar’s.”  So Jesus said to them, “Repay to Caesar what belongs to Caesar and to God what belongs to God.” They were utterly amazed at him.</a:t>
            </a:r>
            <a:endParaRPr sz="1800" dirty="0">
              <a:highlight>
                <a:srgbClr val="FFFF00"/>
              </a:highlight>
            </a:endParaRPr>
          </a:p>
        </p:txBody>
      </p:sp>
    </p:spTree>
    <p:extLst>
      <p:ext uri="{BB962C8B-B14F-4D97-AF65-F5344CB8AC3E}">
        <p14:creationId xmlns:p14="http://schemas.microsoft.com/office/powerpoint/2010/main" val="2858526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5" name="Rectangle 4">
            <a:extLst>
              <a:ext uri="{FF2B5EF4-FFF2-40B4-BE49-F238E27FC236}">
                <a16:creationId xmlns:a16="http://schemas.microsoft.com/office/drawing/2014/main" id="{8524083F-9CF3-44F3-B829-4562B12835A5}"/>
              </a:ext>
            </a:extLst>
          </p:cNvPr>
          <p:cNvSpPr/>
          <p:nvPr/>
        </p:nvSpPr>
        <p:spPr>
          <a:xfrm>
            <a:off x="0" y="0"/>
            <a:ext cx="32881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Google Shape;147;p23"/>
          <p:cNvSpPr txBox="1">
            <a:spLocks noGrp="1"/>
          </p:cNvSpPr>
          <p:nvPr>
            <p:ph type="title"/>
          </p:nvPr>
        </p:nvSpPr>
        <p:spPr>
          <a:xfrm>
            <a:off x="3482109" y="499533"/>
            <a:ext cx="7947890" cy="1658198"/>
          </a:xfrm>
          <a:prstGeom prst="rect">
            <a:avLst/>
          </a:prstGeom>
          <a:noFill/>
          <a:ln>
            <a:noFill/>
          </a:ln>
        </p:spPr>
        <p:txBody>
          <a:bodyPr spcFirstLastPara="1" wrap="square" lIns="91425" tIns="45700" rIns="91425" bIns="45700" anchor="ctr" anchorCtr="0">
            <a:normAutofit/>
          </a:bodyPr>
          <a:lstStyle/>
          <a:p>
            <a:pPr marL="0" lvl="0" indent="0" algn="ctr" rtl="0">
              <a:lnSpc>
                <a:spcPct val="85000"/>
              </a:lnSpc>
              <a:spcBef>
                <a:spcPts val="0"/>
              </a:spcBef>
              <a:spcAft>
                <a:spcPts val="0"/>
              </a:spcAft>
              <a:buClr>
                <a:schemeClr val="accent1"/>
              </a:buClr>
              <a:buSzPts val="5400"/>
              <a:buFont typeface="Calibri"/>
              <a:buNone/>
            </a:pPr>
            <a:r>
              <a:rPr lang="en-US" dirty="0"/>
              <a:t>Give to Caesar</a:t>
            </a:r>
            <a:endParaRPr dirty="0"/>
          </a:p>
        </p:txBody>
      </p:sp>
      <p:sp>
        <p:nvSpPr>
          <p:cNvPr id="148" name="Google Shape;148;p23"/>
          <p:cNvSpPr txBox="1">
            <a:spLocks noGrp="1"/>
          </p:cNvSpPr>
          <p:nvPr>
            <p:ph type="body" idx="1"/>
          </p:nvPr>
        </p:nvSpPr>
        <p:spPr>
          <a:xfrm>
            <a:off x="214838" y="498761"/>
            <a:ext cx="2934762" cy="5974198"/>
          </a:xfrm>
          <a:prstGeom prst="rect">
            <a:avLst/>
          </a:prstGeom>
          <a:noFill/>
          <a:ln>
            <a:noFill/>
          </a:ln>
        </p:spPr>
        <p:txBody>
          <a:bodyPr spcFirstLastPara="1" wrap="square" lIns="91425" tIns="45700" rIns="91425" bIns="45700" anchor="t" anchorCtr="0">
            <a:normAutofit fontScale="92500" lnSpcReduction="20000"/>
          </a:bodyPr>
          <a:lstStyle/>
          <a:p>
            <a:pPr marL="0" indent="0">
              <a:lnSpc>
                <a:spcPct val="107000"/>
              </a:lnSpc>
              <a:spcBef>
                <a:spcPts val="0"/>
              </a:spcBef>
              <a:buNone/>
            </a:pPr>
            <a:r>
              <a:rPr lang="en-US" sz="1800" dirty="0">
                <a:solidFill>
                  <a:schemeClr val="bg1"/>
                </a:solidFill>
              </a:rPr>
              <a:t>They sent some Pharisees and Herodians to him to ensnare him in his speech. They came and said to him, “Teacher, we know that you are a truthful man and that you are not concerned with anyone’s opinion. You do not regard a person’s status but teach the way of God in accordance with the truth. Is it lawful to pay the census tax to Caesar or not? Should we pay or should we not pay?”  Knowing their hypocrisy he said to them, “Why are you testing me? Bring me a denarius to look at.”  They brought one to him and he said to them, “Whose image and inscription is this?” They replied to him, “Caesar’s.”  So Jesus said to them, “Repay to Caesar what belongs to Caesar and to God what belongs to God.” They were utterly amazed at him.</a:t>
            </a:r>
            <a:endParaRPr sz="1800" dirty="0">
              <a:solidFill>
                <a:schemeClr val="bg1"/>
              </a:solidFill>
              <a:highlight>
                <a:srgbClr val="FFFF00"/>
              </a:highlight>
            </a:endParaRPr>
          </a:p>
        </p:txBody>
      </p:sp>
      <p:sp>
        <p:nvSpPr>
          <p:cNvPr id="2" name="TextBox 1">
            <a:extLst>
              <a:ext uri="{FF2B5EF4-FFF2-40B4-BE49-F238E27FC236}">
                <a16:creationId xmlns:a16="http://schemas.microsoft.com/office/drawing/2014/main" id="{961E99C6-528E-4C85-947D-33F82C695791}"/>
              </a:ext>
            </a:extLst>
          </p:cNvPr>
          <p:cNvSpPr txBox="1"/>
          <p:nvPr/>
        </p:nvSpPr>
        <p:spPr>
          <a:xfrm>
            <a:off x="3482109" y="1874982"/>
            <a:ext cx="8257309" cy="4524315"/>
          </a:xfrm>
          <a:prstGeom prst="rect">
            <a:avLst/>
          </a:prstGeom>
          <a:noFill/>
        </p:spPr>
        <p:txBody>
          <a:bodyPr wrap="square" rtlCol="0">
            <a:spAutoFit/>
          </a:bodyPr>
          <a:lstStyle/>
          <a:p>
            <a:r>
              <a:rPr lang="en-US" sz="1800" dirty="0"/>
              <a:t>[12:13-17]</a:t>
            </a:r>
          </a:p>
          <a:p>
            <a:r>
              <a:rPr lang="en-US" sz="1800" dirty="0"/>
              <a:t>Fun facts about the Tax:</a:t>
            </a:r>
          </a:p>
          <a:p>
            <a:pPr marL="285750" lvl="1" indent="-285750">
              <a:buFont typeface="Arial" panose="020B0604020202020204" pitchFamily="34" charset="0"/>
              <a:buChar char="•"/>
            </a:pPr>
            <a:r>
              <a:rPr lang="en-US" sz="1800" dirty="0"/>
              <a:t>Pharisees and Herodians would have disagreed with each other on whether the tax should be paid</a:t>
            </a:r>
          </a:p>
          <a:p>
            <a:pPr marL="285750" lvl="1" indent="-285750">
              <a:buFont typeface="Arial" panose="020B0604020202020204" pitchFamily="34" charset="0"/>
              <a:buChar char="•"/>
            </a:pPr>
            <a:r>
              <a:rPr lang="en-US" sz="1800" dirty="0"/>
              <a:t>Only those in Judea had to pay it – Jesus was from Galilee</a:t>
            </a:r>
          </a:p>
          <a:p>
            <a:pPr marL="285750" lvl="1" indent="-285750">
              <a:buFont typeface="Arial" panose="020B0604020202020204" pitchFamily="34" charset="0"/>
              <a:buChar char="•"/>
            </a:pPr>
            <a:endParaRPr lang="en-US" sz="1800" dirty="0"/>
          </a:p>
          <a:p>
            <a:pPr lvl="1"/>
            <a:r>
              <a:rPr lang="en-US" sz="1800" dirty="0"/>
              <a:t>*They approached Jesus like he was a politician – set up to fail - false flattery</a:t>
            </a:r>
          </a:p>
          <a:p>
            <a:pPr lvl="1"/>
            <a:endParaRPr lang="en-US" sz="1800" dirty="0"/>
          </a:p>
          <a:p>
            <a:pPr lvl="1"/>
            <a:r>
              <a:rPr lang="en-US" sz="1800" u="sng" dirty="0"/>
              <a:t>Inscription on the Denarius</a:t>
            </a:r>
            <a:endParaRPr lang="en-US" sz="1800" dirty="0"/>
          </a:p>
          <a:p>
            <a:pPr lvl="1"/>
            <a:r>
              <a:rPr lang="en-US" sz="1800" dirty="0"/>
              <a:t>    Tiberius Caesar Augustus, son of the divine Augustus // Pontifex Maximus</a:t>
            </a:r>
          </a:p>
          <a:p>
            <a:pPr lvl="1" algn="r"/>
            <a:r>
              <a:rPr lang="en-US" sz="1800" dirty="0"/>
              <a:t>(High Priest)</a:t>
            </a:r>
            <a:r>
              <a:rPr lang="en-US" sz="1800" dirty="0">
                <a:solidFill>
                  <a:schemeClr val="bg1"/>
                </a:solidFill>
              </a:rPr>
              <a:t>………</a:t>
            </a:r>
          </a:p>
          <a:p>
            <a:endParaRPr lang="en-US" sz="1800" dirty="0"/>
          </a:p>
          <a:p>
            <a:endParaRPr lang="en-US" sz="1800" dirty="0"/>
          </a:p>
          <a:p>
            <a:r>
              <a:rPr lang="en-US" sz="1800" dirty="0"/>
              <a:t>What belongs to God bears </a:t>
            </a:r>
            <a:r>
              <a:rPr lang="en-US" sz="1800" i="1" dirty="0"/>
              <a:t>His Image – PEOPLE!</a:t>
            </a:r>
          </a:p>
          <a:p>
            <a:endParaRPr lang="en-US" sz="1800" i="1" dirty="0"/>
          </a:p>
          <a:p>
            <a:pPr algn="r"/>
            <a:r>
              <a:rPr lang="en-US" sz="1800" dirty="0"/>
              <a:t>The state has limited authority, give to God your whole self </a:t>
            </a:r>
          </a:p>
        </p:txBody>
      </p:sp>
    </p:spTree>
    <p:extLst>
      <p:ext uri="{BB962C8B-B14F-4D97-AF65-F5344CB8AC3E}">
        <p14:creationId xmlns:p14="http://schemas.microsoft.com/office/powerpoint/2010/main" val="3731113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1008993"/>
            <a:ext cx="10782300" cy="5541578"/>
          </a:xfrm>
        </p:spPr>
        <p:txBody>
          <a:bodyPr anchor="t"/>
          <a:lstStyle/>
          <a:p>
            <a:r>
              <a:rPr lang="en-US" sz="5400" dirty="0"/>
              <a:t>Discussion</a:t>
            </a:r>
            <a:br>
              <a:rPr lang="en-US" sz="5400" dirty="0"/>
            </a:br>
            <a:br>
              <a:rPr lang="en-US" sz="5400" dirty="0"/>
            </a:br>
            <a:br>
              <a:rPr lang="en-US" sz="2000" dirty="0"/>
            </a:br>
            <a:r>
              <a:rPr lang="en-US" sz="2400" dirty="0"/>
              <a:t>Why do you think Jesus warned against the leaven of the Pharisees, Sadducees &amp; Herodians?</a:t>
            </a:r>
            <a:br>
              <a:rPr lang="en-US" sz="2400" dirty="0"/>
            </a:br>
            <a:br>
              <a:rPr lang="en-US" sz="2400" dirty="0"/>
            </a:br>
            <a:r>
              <a:rPr lang="en-US" sz="2400" dirty="0"/>
              <a:t>What is the importance of the Sabbath in our Christian life?</a:t>
            </a:r>
            <a:br>
              <a:rPr lang="en-US" sz="2400" dirty="0"/>
            </a:br>
            <a:br>
              <a:rPr lang="en-US" sz="2400" dirty="0"/>
            </a:br>
            <a:r>
              <a:rPr lang="en-US" sz="2400" dirty="0"/>
              <a:t>How can we ‘carry the stretcher’ for those in need of Jesus’ healing touch? In our families, our parish, and the rest of the society? What are the obstacles?</a:t>
            </a:r>
            <a:br>
              <a:rPr lang="en-US" sz="2400" dirty="0"/>
            </a:br>
            <a:br>
              <a:rPr lang="en-US" sz="2400" dirty="0"/>
            </a:br>
            <a:endParaRPr lang="en-US" sz="2400" dirty="0"/>
          </a:p>
        </p:txBody>
      </p:sp>
    </p:spTree>
    <p:extLst>
      <p:ext uri="{BB962C8B-B14F-4D97-AF65-F5344CB8AC3E}">
        <p14:creationId xmlns:p14="http://schemas.microsoft.com/office/powerpoint/2010/main" val="1406949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Not all were against Jesus</a:t>
            </a:r>
            <a:endParaRPr/>
          </a:p>
        </p:txBody>
      </p:sp>
      <p:sp>
        <p:nvSpPr>
          <p:cNvPr id="160" name="Google Shape;160;p25"/>
          <p:cNvSpPr txBox="1">
            <a:spLocks noGrp="1"/>
          </p:cNvSpPr>
          <p:nvPr>
            <p:ph type="body" idx="1"/>
          </p:nvPr>
        </p:nvSpPr>
        <p:spPr>
          <a:xfrm>
            <a:off x="676656" y="2011680"/>
            <a:ext cx="10753725" cy="4472247"/>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85000"/>
              </a:lnSpc>
              <a:spcBef>
                <a:spcPts val="0"/>
              </a:spcBef>
              <a:spcAft>
                <a:spcPts val="0"/>
              </a:spcAft>
              <a:buClr>
                <a:srgbClr val="262626"/>
              </a:buClr>
              <a:buSzPts val="2400"/>
              <a:buNone/>
            </a:pPr>
            <a:r>
              <a:rPr lang="en-US" dirty="0"/>
              <a:t>‘One of the scribes’ [12:28-34] </a:t>
            </a:r>
          </a:p>
          <a:p>
            <a:pPr marL="914400" lvl="2" indent="0">
              <a:spcBef>
                <a:spcPts val="0"/>
              </a:spcBef>
              <a:buSzPts val="2400"/>
              <a:buNone/>
            </a:pPr>
            <a:r>
              <a:rPr lang="en-US" dirty="0"/>
              <a:t>One of the scribes, when he came forward and heard them disputing and saw how well he had answered them, asked him, “Which is the first of all the commandments?”</a:t>
            </a:r>
          </a:p>
          <a:p>
            <a:pPr marL="914400" lvl="2" indent="0">
              <a:spcBef>
                <a:spcPts val="0"/>
              </a:spcBef>
              <a:buSzPts val="2400"/>
              <a:buNone/>
            </a:pPr>
            <a:r>
              <a:rPr lang="en-US" dirty="0"/>
              <a:t>…And when Jesus saw that [he] answered with understanding, he said to him, “You are not far from the kingdom of God.” And no one dared to ask him any more questions.</a:t>
            </a:r>
            <a:endParaRPr dirty="0"/>
          </a:p>
          <a:p>
            <a:pPr marL="0" lvl="0" indent="0" algn="l" rtl="0">
              <a:lnSpc>
                <a:spcPct val="85000"/>
              </a:lnSpc>
              <a:spcBef>
                <a:spcPts val="1300"/>
              </a:spcBef>
              <a:spcAft>
                <a:spcPts val="0"/>
              </a:spcAft>
              <a:buClr>
                <a:srgbClr val="262626"/>
              </a:buClr>
              <a:buSzPts val="2400"/>
              <a:buNone/>
            </a:pPr>
            <a:r>
              <a:rPr lang="en-US" dirty="0"/>
              <a:t>Jairus [5:22]</a:t>
            </a:r>
          </a:p>
          <a:p>
            <a:pPr marL="914400" lvl="2" indent="0">
              <a:buSzPts val="2400"/>
              <a:buNone/>
            </a:pPr>
            <a:r>
              <a:rPr lang="en-US" dirty="0"/>
              <a:t>One of the synagogue officials, named Jairus, came forward. Seeing him he fell at his feet </a:t>
            </a:r>
            <a:endParaRPr dirty="0"/>
          </a:p>
          <a:p>
            <a:pPr marL="0" lvl="0" indent="0" algn="l" rtl="0">
              <a:lnSpc>
                <a:spcPct val="85000"/>
              </a:lnSpc>
              <a:spcBef>
                <a:spcPts val="1300"/>
              </a:spcBef>
              <a:spcAft>
                <a:spcPts val="0"/>
              </a:spcAft>
              <a:buClr>
                <a:srgbClr val="262626"/>
              </a:buClr>
              <a:buSzPts val="2400"/>
              <a:buNone/>
            </a:pPr>
            <a:r>
              <a:rPr lang="en-US" dirty="0"/>
              <a:t>Joseph of Arimathea [15:42-43]</a:t>
            </a:r>
          </a:p>
          <a:p>
            <a:pPr marL="914400" lvl="2" indent="0">
              <a:spcBef>
                <a:spcPts val="1300"/>
              </a:spcBef>
              <a:buSzPts val="2400"/>
              <a:buNone/>
            </a:pPr>
            <a:r>
              <a:rPr lang="en-US" dirty="0"/>
              <a:t>When it was already evening, since it was the day of preparation, the day before the sabbath,</a:t>
            </a:r>
            <a:r>
              <a:rPr lang="en-US" b="1" baseline="30000" dirty="0"/>
              <a:t> </a:t>
            </a:r>
            <a:r>
              <a:rPr lang="en-US" dirty="0"/>
              <a:t>Joseph of Arimathea, a distinguished member of the council, who was himself awaiting the kingdom of God, came and courageously went to Pilate and asked for the body of Jesus.</a:t>
            </a:r>
          </a:p>
          <a:p>
            <a:pPr marL="0" lvl="0" indent="0" algn="l" rtl="0">
              <a:lnSpc>
                <a:spcPct val="85000"/>
              </a:lnSpc>
              <a:spcBef>
                <a:spcPts val="1300"/>
              </a:spcBef>
              <a:spcAft>
                <a:spcPts val="0"/>
              </a:spcAft>
              <a:buClr>
                <a:srgbClr val="262626"/>
              </a:buClr>
              <a:buSzPts val="2400"/>
              <a:buNone/>
            </a:pPr>
            <a:r>
              <a:rPr lang="en-US" dirty="0"/>
              <a:t>Roman centurion [15:39]</a:t>
            </a:r>
          </a:p>
          <a:p>
            <a:pPr marL="914400" lvl="2" indent="0">
              <a:buSzPts val="2400"/>
              <a:buNone/>
            </a:pPr>
            <a:r>
              <a:rPr lang="en-US" dirty="0"/>
              <a:t>When the centurion who stood facing him saw how he breathed his last he said, “Truly this man was the Son of God!”</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Coming up:</a:t>
            </a:r>
            <a:endParaRPr dirty="0"/>
          </a:p>
        </p:txBody>
      </p:sp>
      <p:sp>
        <p:nvSpPr>
          <p:cNvPr id="172" name="Google Shape;172;p27"/>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91440" lvl="0" indent="-152400" algn="l" rtl="0">
              <a:lnSpc>
                <a:spcPct val="85000"/>
              </a:lnSpc>
              <a:spcBef>
                <a:spcPts val="1300"/>
              </a:spcBef>
              <a:spcAft>
                <a:spcPts val="0"/>
              </a:spcAft>
              <a:buClr>
                <a:srgbClr val="262626"/>
              </a:buClr>
              <a:buSzPts val="2400"/>
              <a:buChar char=" "/>
            </a:pPr>
            <a:r>
              <a:rPr lang="en-US" dirty="0"/>
              <a:t>Week 3 - Calling and teaching the disciples/mission</a:t>
            </a:r>
            <a:endParaRPr dirty="0"/>
          </a:p>
          <a:p>
            <a:pPr marL="91440" lvl="0" indent="-152400" algn="l" rtl="0">
              <a:lnSpc>
                <a:spcPct val="85000"/>
              </a:lnSpc>
              <a:spcBef>
                <a:spcPts val="1300"/>
              </a:spcBef>
              <a:spcAft>
                <a:spcPts val="0"/>
              </a:spcAft>
              <a:buClr>
                <a:srgbClr val="262626"/>
              </a:buClr>
              <a:buSzPts val="2400"/>
              <a:buChar char=" "/>
            </a:pPr>
            <a:r>
              <a:rPr lang="en-US" dirty="0"/>
              <a:t>Week 4 - Parables and miracles</a:t>
            </a:r>
            <a:endParaRPr dirty="0"/>
          </a:p>
          <a:p>
            <a:pPr marL="91440" lvl="0" indent="-152400" algn="l" rtl="0">
              <a:lnSpc>
                <a:spcPct val="85000"/>
              </a:lnSpc>
              <a:spcBef>
                <a:spcPts val="1300"/>
              </a:spcBef>
              <a:spcAft>
                <a:spcPts val="0"/>
              </a:spcAft>
              <a:buClr>
                <a:srgbClr val="262626"/>
              </a:buClr>
              <a:buSzPts val="2400"/>
              <a:buChar char=" "/>
            </a:pPr>
            <a:r>
              <a:rPr lang="en-US" dirty="0"/>
              <a:t>Week 5 - Passion/death/resurrection – Wrap up</a:t>
            </a:r>
            <a:endParaRPr dirty="0"/>
          </a:p>
          <a:p>
            <a:pPr marL="0" lvl="0" indent="0" algn="l" rtl="0">
              <a:lnSpc>
                <a:spcPct val="85000"/>
              </a:lnSpc>
              <a:spcBef>
                <a:spcPts val="1300"/>
              </a:spcBef>
              <a:spcAft>
                <a:spcPts val="0"/>
              </a:spcAft>
              <a:buClr>
                <a:srgbClr val="262626"/>
              </a:buClr>
              <a:buSzPts val="24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683125" y="499533"/>
            <a:ext cx="6562726" cy="1658198"/>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rgbClr val="913924"/>
              </a:buClr>
              <a:buSzPts val="5400"/>
              <a:buFont typeface="Calibri"/>
              <a:buNone/>
            </a:pPr>
            <a:r>
              <a:rPr lang="en-US">
                <a:solidFill>
                  <a:srgbClr val="913924"/>
                </a:solidFill>
              </a:rPr>
              <a:t>Last Week we learned</a:t>
            </a:r>
            <a:endParaRPr/>
          </a:p>
        </p:txBody>
      </p:sp>
      <p:sp>
        <p:nvSpPr>
          <p:cNvPr id="93" name="Google Shape;93;p14"/>
          <p:cNvSpPr txBox="1">
            <a:spLocks noGrp="1"/>
          </p:cNvSpPr>
          <p:nvPr>
            <p:ph type="body" idx="1"/>
          </p:nvPr>
        </p:nvSpPr>
        <p:spPr>
          <a:xfrm>
            <a:off x="4702557" y="2011680"/>
            <a:ext cx="6428994" cy="3766185"/>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rgbClr val="262626"/>
              </a:buClr>
              <a:buSzPts val="2400"/>
              <a:buNone/>
            </a:pPr>
            <a:r>
              <a:rPr lang="en-US"/>
              <a:t>Mark is…</a:t>
            </a:r>
            <a:endParaRPr/>
          </a:p>
          <a:p>
            <a:pPr marL="91440" lvl="0" indent="-152400" algn="l" rtl="0">
              <a:lnSpc>
                <a:spcPct val="85000"/>
              </a:lnSpc>
              <a:spcBef>
                <a:spcPts val="1300"/>
              </a:spcBef>
              <a:spcAft>
                <a:spcPts val="0"/>
              </a:spcAft>
              <a:buClr>
                <a:srgbClr val="262626"/>
              </a:buClr>
              <a:buSzPts val="2400"/>
              <a:buChar char=" "/>
            </a:pPr>
            <a:r>
              <a:rPr lang="en-US"/>
              <a:t>Peter’s Gospel and the shortest Gospel</a:t>
            </a:r>
            <a:endParaRPr/>
          </a:p>
          <a:p>
            <a:pPr marL="91440" lvl="0" indent="-152400" algn="l" rtl="0">
              <a:lnSpc>
                <a:spcPct val="85000"/>
              </a:lnSpc>
              <a:spcBef>
                <a:spcPts val="1300"/>
              </a:spcBef>
              <a:spcAft>
                <a:spcPts val="0"/>
              </a:spcAft>
              <a:buClr>
                <a:srgbClr val="262626"/>
              </a:buClr>
              <a:buSzPts val="2400"/>
              <a:buChar char=" "/>
            </a:pPr>
            <a:r>
              <a:rPr lang="en-US"/>
              <a:t>written for persecuted Christians in Rome</a:t>
            </a:r>
            <a:endParaRPr/>
          </a:p>
          <a:p>
            <a:pPr marL="91440" lvl="0" indent="-152400" algn="l" rtl="0">
              <a:lnSpc>
                <a:spcPct val="85000"/>
              </a:lnSpc>
              <a:spcBef>
                <a:spcPts val="1300"/>
              </a:spcBef>
              <a:spcAft>
                <a:spcPts val="0"/>
              </a:spcAft>
              <a:buClr>
                <a:srgbClr val="262626"/>
              </a:buClr>
              <a:buSzPts val="2400"/>
              <a:buChar char=" "/>
            </a:pPr>
            <a:r>
              <a:rPr lang="en-US"/>
              <a:t>full of stories common to the other Gospels, but</a:t>
            </a:r>
            <a:endParaRPr/>
          </a:p>
          <a:p>
            <a:pPr marL="91440" lvl="0" indent="-152400" algn="l" rtl="0">
              <a:lnSpc>
                <a:spcPct val="85000"/>
              </a:lnSpc>
              <a:spcBef>
                <a:spcPts val="1300"/>
              </a:spcBef>
              <a:spcAft>
                <a:spcPts val="0"/>
              </a:spcAft>
              <a:buClr>
                <a:srgbClr val="262626"/>
              </a:buClr>
              <a:buSzPts val="2400"/>
              <a:buChar char=" "/>
            </a:pPr>
            <a:r>
              <a:rPr lang="en-US"/>
              <a:t>dynamic and action-focused</a:t>
            </a:r>
            <a:endParaRPr/>
          </a:p>
          <a:p>
            <a:pPr marL="91440" lvl="0" indent="-152400" algn="l" rtl="0">
              <a:lnSpc>
                <a:spcPct val="85000"/>
              </a:lnSpc>
              <a:spcBef>
                <a:spcPts val="1300"/>
              </a:spcBef>
              <a:spcAft>
                <a:spcPts val="0"/>
              </a:spcAft>
              <a:buClr>
                <a:srgbClr val="262626"/>
              </a:buClr>
              <a:buSzPts val="2400"/>
              <a:buChar char=" "/>
            </a:pPr>
            <a:r>
              <a:rPr lang="en-US"/>
              <a:t>a blend of Jesus’ humanity and divinity</a:t>
            </a:r>
            <a:endParaRPr/>
          </a:p>
          <a:p>
            <a:pPr marL="0" lvl="0" indent="0" algn="l" rtl="0">
              <a:lnSpc>
                <a:spcPct val="85000"/>
              </a:lnSpc>
              <a:spcBef>
                <a:spcPts val="1300"/>
              </a:spcBef>
              <a:spcAft>
                <a:spcPts val="0"/>
              </a:spcAft>
              <a:buClr>
                <a:srgbClr val="262626"/>
              </a:buClr>
              <a:buSzPts val="2400"/>
              <a:buNone/>
            </a:pPr>
            <a:endParaRPr/>
          </a:p>
          <a:p>
            <a:pPr marL="91440" lvl="0" indent="-152400" algn="l" rtl="0">
              <a:lnSpc>
                <a:spcPct val="85000"/>
              </a:lnSpc>
              <a:spcBef>
                <a:spcPts val="1300"/>
              </a:spcBef>
              <a:spcAft>
                <a:spcPts val="0"/>
              </a:spcAft>
              <a:buClr>
                <a:srgbClr val="262626"/>
              </a:buClr>
              <a:buSzPts val="2400"/>
              <a:buChar char=" "/>
            </a:pPr>
            <a:r>
              <a:rPr lang="en-US"/>
              <a:t>focused on who Jesus is and why He is here</a:t>
            </a:r>
            <a:endParaRPr/>
          </a:p>
        </p:txBody>
      </p:sp>
      <p:pic>
        <p:nvPicPr>
          <p:cNvPr id="92" name="Google Shape;92;p14"/>
          <p:cNvPicPr preferRelativeResize="0"/>
          <p:nvPr/>
        </p:nvPicPr>
        <p:blipFill rotWithShape="1">
          <a:blip r:embed="rId3">
            <a:alphaModFix/>
          </a:blip>
          <a:srcRect l="12359" r="10246"/>
          <a:stretch/>
        </p:blipFill>
        <p:spPr>
          <a:xfrm>
            <a:off x="20" y="-6418"/>
            <a:ext cx="4077443" cy="686441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7"/>
        <p:cNvGrpSpPr/>
        <p:nvPr/>
      </p:nvGrpSpPr>
      <p:grpSpPr>
        <a:xfrm>
          <a:off x="0" y="0"/>
          <a:ext cx="0" cy="0"/>
          <a:chOff x="0" y="0"/>
          <a:chExt cx="0" cy="0"/>
        </a:xfrm>
      </p:grpSpPr>
      <p:sp>
        <p:nvSpPr>
          <p:cNvPr id="98" name="Google Shape;98;p15"/>
          <p:cNvSpPr/>
          <p:nvPr/>
        </p:nvSpPr>
        <p:spPr>
          <a:xfrm>
            <a:off x="0" y="0"/>
            <a:ext cx="482600" cy="6858000"/>
          </a:xfrm>
          <a:prstGeom prst="rect">
            <a:avLst/>
          </a:prstGeom>
          <a:solidFill>
            <a:schemeClr val="accent1">
              <a:alpha val="9294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0" name="Google Shape;100;p15"/>
          <p:cNvSpPr txBox="1">
            <a:spLocks noGrp="1"/>
          </p:cNvSpPr>
          <p:nvPr>
            <p:ph type="title"/>
          </p:nvPr>
        </p:nvSpPr>
        <p:spPr>
          <a:xfrm>
            <a:off x="3296265" y="4594123"/>
            <a:ext cx="8133734" cy="1818323"/>
          </a:xfrm>
          <a:prstGeom prst="rect">
            <a:avLst/>
          </a:prstGeom>
          <a:noFill/>
          <a:ln>
            <a:noFill/>
          </a:ln>
        </p:spPr>
        <p:txBody>
          <a:bodyPr spcFirstLastPara="1" wrap="square" lIns="91425" tIns="45700" rIns="91425" bIns="45700" anchor="b" anchorCtr="0">
            <a:normAutofit/>
          </a:bodyPr>
          <a:lstStyle/>
          <a:p>
            <a:pPr marL="0" lvl="0" indent="0" algn="r" rtl="0">
              <a:lnSpc>
                <a:spcPct val="85000"/>
              </a:lnSpc>
              <a:spcBef>
                <a:spcPts val="0"/>
              </a:spcBef>
              <a:spcAft>
                <a:spcPts val="0"/>
              </a:spcAft>
              <a:buClr>
                <a:schemeClr val="accent1"/>
              </a:buClr>
              <a:buSzPts val="6000"/>
              <a:buFont typeface="Calibri"/>
              <a:buNone/>
            </a:pPr>
            <a:r>
              <a:rPr lang="en-US" sz="6000"/>
              <a:t>Major Themes</a:t>
            </a:r>
            <a:endParaRPr/>
          </a:p>
        </p:txBody>
      </p:sp>
      <p:sp>
        <p:nvSpPr>
          <p:cNvPr id="99" name="Google Shape;99;p15"/>
          <p:cNvSpPr txBox="1">
            <a:spLocks noGrp="1"/>
          </p:cNvSpPr>
          <p:nvPr>
            <p:ph type="body" idx="1"/>
          </p:nvPr>
        </p:nvSpPr>
        <p:spPr>
          <a:xfrm>
            <a:off x="965199" y="685689"/>
            <a:ext cx="7808141" cy="3766185"/>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rgbClr val="262626"/>
              </a:buClr>
              <a:buSzPts val="2800"/>
              <a:buNone/>
            </a:pPr>
            <a:r>
              <a:rPr lang="en-US" sz="2800"/>
              <a:t>Christology - Who is Jesus? </a:t>
            </a:r>
            <a:endParaRPr/>
          </a:p>
          <a:p>
            <a:pPr marL="0" lvl="0" indent="0" algn="l" rtl="0">
              <a:lnSpc>
                <a:spcPct val="85000"/>
              </a:lnSpc>
              <a:spcBef>
                <a:spcPts val="1300"/>
              </a:spcBef>
              <a:spcAft>
                <a:spcPts val="0"/>
              </a:spcAft>
              <a:buClr>
                <a:srgbClr val="262626"/>
              </a:buClr>
              <a:buSzPts val="2800"/>
              <a:buNone/>
            </a:pPr>
            <a:r>
              <a:rPr lang="en-US" sz="2800"/>
              <a:t>Mission – What is the Kingdom of God?</a:t>
            </a:r>
            <a:endParaRPr/>
          </a:p>
          <a:p>
            <a:pPr marL="0" lvl="0" indent="0" algn="l" rtl="0">
              <a:lnSpc>
                <a:spcPct val="85000"/>
              </a:lnSpc>
              <a:spcBef>
                <a:spcPts val="1300"/>
              </a:spcBef>
              <a:spcAft>
                <a:spcPts val="0"/>
              </a:spcAft>
              <a:buClr>
                <a:srgbClr val="262626"/>
              </a:buClr>
              <a:buSzPts val="2800"/>
              <a:buNone/>
            </a:pPr>
            <a:r>
              <a:rPr lang="en-US" sz="2800"/>
              <a:t>Discipleship – What does it mean to follow Jesus?</a:t>
            </a:r>
            <a:endParaRPr/>
          </a:p>
          <a:p>
            <a:pPr marL="0" lvl="0" indent="0" algn="l" rtl="0">
              <a:lnSpc>
                <a:spcPct val="85000"/>
              </a:lnSpc>
              <a:spcBef>
                <a:spcPts val="1300"/>
              </a:spcBef>
              <a:spcAft>
                <a:spcPts val="0"/>
              </a:spcAft>
              <a:buClr>
                <a:srgbClr val="262626"/>
              </a:buClr>
              <a:buSzPts val="2800"/>
              <a:buNone/>
            </a:pPr>
            <a:r>
              <a:rPr lang="en-US" sz="2800"/>
              <a:t>Atonement – What is the Pascal Mystery about?</a:t>
            </a:r>
            <a:endParaRPr/>
          </a:p>
          <a:p>
            <a:pPr marL="0" lvl="0" indent="0" algn="l" rtl="0">
              <a:lnSpc>
                <a:spcPct val="85000"/>
              </a:lnSpc>
              <a:spcBef>
                <a:spcPts val="1300"/>
              </a:spcBef>
              <a:spcAft>
                <a:spcPts val="0"/>
              </a:spcAft>
              <a:buClr>
                <a:srgbClr val="262626"/>
              </a:buClr>
              <a:buSzPts val="2800"/>
              <a:buNone/>
            </a:pPr>
            <a:r>
              <a:rPr lang="en-US" sz="2800"/>
              <a:t>Eschatology – What happens at </a:t>
            </a:r>
            <a:r>
              <a:rPr lang="en-US" sz="2800" i="1"/>
              <a:t>the end?</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A New Teaching with Authority</a:t>
            </a:r>
            <a:endParaRPr/>
          </a:p>
        </p:txBody>
      </p:sp>
      <p:sp>
        <p:nvSpPr>
          <p:cNvPr id="112" name="Google Shape;112;p17"/>
          <p:cNvSpPr txBox="1">
            <a:spLocks noGrp="1"/>
          </p:cNvSpPr>
          <p:nvPr>
            <p:ph type="body" idx="1"/>
          </p:nvPr>
        </p:nvSpPr>
        <p:spPr>
          <a:xfrm>
            <a:off x="676656" y="2011680"/>
            <a:ext cx="10753725" cy="4615697"/>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rgbClr val="262626"/>
              </a:buClr>
              <a:buSzPts val="2400"/>
              <a:buNone/>
            </a:pPr>
            <a:r>
              <a:rPr lang="en-US" dirty="0"/>
              <a:t>Jesus Begins to Evangelize [1:14-15]</a:t>
            </a:r>
            <a:endParaRPr dirty="0"/>
          </a:p>
          <a:p>
            <a:pPr marL="457200" lvl="2" indent="0" algn="l" rtl="0">
              <a:lnSpc>
                <a:spcPct val="85000"/>
              </a:lnSpc>
              <a:spcBef>
                <a:spcPts val="600"/>
              </a:spcBef>
              <a:spcAft>
                <a:spcPts val="0"/>
              </a:spcAft>
              <a:buClr>
                <a:srgbClr val="262626"/>
              </a:buClr>
              <a:buSzPts val="2000"/>
              <a:buNone/>
            </a:pPr>
            <a:r>
              <a:rPr lang="en-US" dirty="0"/>
              <a:t>“</a:t>
            </a:r>
            <a:r>
              <a:rPr lang="en-US" i="0" baseline="30000" dirty="0">
                <a:solidFill>
                  <a:srgbClr val="000000"/>
                </a:solidFill>
              </a:rPr>
              <a:t> </a:t>
            </a:r>
            <a:r>
              <a:rPr lang="en-US" i="0" dirty="0">
                <a:solidFill>
                  <a:srgbClr val="000000"/>
                </a:solidFill>
              </a:rPr>
              <a:t>After John had been arrested, Jesus came to Galilee proclaiming the gospel of God: </a:t>
            </a:r>
            <a:r>
              <a:rPr lang="en-US" i="0" baseline="30000" dirty="0">
                <a:solidFill>
                  <a:srgbClr val="000000"/>
                </a:solidFill>
              </a:rPr>
              <a:t>15 </a:t>
            </a:r>
            <a:r>
              <a:rPr lang="en-US" baseline="30000" dirty="0">
                <a:solidFill>
                  <a:srgbClr val="000000"/>
                </a:solidFill>
              </a:rPr>
              <a:t>’</a:t>
            </a:r>
            <a:r>
              <a:rPr lang="en-US" i="0" dirty="0">
                <a:solidFill>
                  <a:srgbClr val="000000"/>
                </a:solidFill>
              </a:rPr>
              <a:t>This is the time of fulfillment. The kingdom of God is at hand. Repent, and believe in the gospel.’”</a:t>
            </a:r>
          </a:p>
          <a:p>
            <a:pPr marL="457200" lvl="2" indent="0" algn="l" rtl="0">
              <a:lnSpc>
                <a:spcPct val="85000"/>
              </a:lnSpc>
              <a:spcBef>
                <a:spcPts val="600"/>
              </a:spcBef>
              <a:spcAft>
                <a:spcPts val="0"/>
              </a:spcAft>
              <a:buClr>
                <a:srgbClr val="262626"/>
              </a:buClr>
              <a:buSzPts val="2000"/>
              <a:buNone/>
            </a:pPr>
            <a:endParaRPr lang="en-US" i="0" dirty="0">
              <a:solidFill>
                <a:srgbClr val="000000"/>
              </a:solidFill>
            </a:endParaRPr>
          </a:p>
          <a:p>
            <a:pPr marL="0" lvl="1" indent="0">
              <a:spcBef>
                <a:spcPts val="0"/>
              </a:spcBef>
              <a:buSzPts val="2000"/>
              <a:buNone/>
            </a:pPr>
            <a:r>
              <a:rPr lang="en-US" dirty="0"/>
              <a:t>*time of fulfillment – God is fulfilling the prophecies and promises; a new stage in salvation history is beginning </a:t>
            </a:r>
          </a:p>
          <a:p>
            <a:pPr marL="0" lvl="1" indent="0">
              <a:spcBef>
                <a:spcPts val="0"/>
              </a:spcBef>
              <a:buSzPts val="2000"/>
              <a:buNone/>
            </a:pPr>
            <a:endParaRPr lang="en-US" dirty="0"/>
          </a:p>
          <a:p>
            <a:pPr marL="0" lvl="1" indent="0">
              <a:spcBef>
                <a:spcPts val="0"/>
              </a:spcBef>
              <a:buSzPts val="2000"/>
              <a:buNone/>
            </a:pPr>
            <a:r>
              <a:rPr lang="en-US" dirty="0"/>
              <a:t>*The kingdom of God – Jesus’ mission, which unfolds throughout the Gospel, the full manifestation of God’s authority in Israel and the world</a:t>
            </a:r>
          </a:p>
          <a:p>
            <a:pPr marL="0" lvl="1" indent="0">
              <a:spcBef>
                <a:spcPts val="0"/>
              </a:spcBef>
              <a:buSzPts val="2000"/>
              <a:buNone/>
            </a:pPr>
            <a:endParaRPr lang="en-US" dirty="0"/>
          </a:p>
          <a:p>
            <a:pPr marL="0" lvl="1" indent="0">
              <a:spcBef>
                <a:spcPts val="0"/>
              </a:spcBef>
              <a:buSzPts val="2000"/>
              <a:buNone/>
            </a:pPr>
            <a:r>
              <a:rPr lang="en-US" dirty="0"/>
              <a:t>*at hand – present/future quality; Present in Jesus, but will grow until ‘harvest’</a:t>
            </a:r>
          </a:p>
          <a:p>
            <a:pPr marL="0" lvl="1" indent="0">
              <a:spcBef>
                <a:spcPts val="0"/>
              </a:spcBef>
              <a:buSzPts val="2000"/>
              <a:buNone/>
            </a:pPr>
            <a:endParaRPr lang="en-US" dirty="0"/>
          </a:p>
          <a:p>
            <a:pPr marL="0" lvl="1" indent="0" algn="ctr">
              <a:spcBef>
                <a:spcPts val="0"/>
              </a:spcBef>
              <a:buSzPts val="2000"/>
              <a:buNone/>
            </a:pPr>
            <a:r>
              <a:rPr lang="en-US" dirty="0"/>
              <a:t>What is the response we should have? Repent and believe!</a:t>
            </a:r>
            <a:endParaRPr dirty="0"/>
          </a:p>
          <a:p>
            <a:pPr marL="457200" lvl="2" indent="0" algn="l" rtl="0">
              <a:lnSpc>
                <a:spcPct val="85000"/>
              </a:lnSpc>
              <a:spcBef>
                <a:spcPts val="600"/>
              </a:spcBef>
              <a:spcAft>
                <a:spcPts val="0"/>
              </a:spcAft>
              <a:buClr>
                <a:srgbClr val="262626"/>
              </a:buClr>
              <a:buSzPts val="2000"/>
              <a:buNone/>
            </a:pPr>
            <a:endParaRPr i="0" dirty="0">
              <a:solidFill>
                <a:srgbClr val="000000"/>
              </a:solidFill>
            </a:endParaRPr>
          </a:p>
          <a:p>
            <a:pPr marL="0" lvl="0" indent="0" algn="l" rtl="0">
              <a:lnSpc>
                <a:spcPct val="85000"/>
              </a:lnSpc>
              <a:spcBef>
                <a:spcPts val="1300"/>
              </a:spcBef>
              <a:spcAft>
                <a:spcPts val="0"/>
              </a:spcAft>
              <a:buClr>
                <a:srgbClr val="262626"/>
              </a:buClr>
              <a:buSzPts val="24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A New Teaching with Authority</a:t>
            </a:r>
            <a:endParaRPr dirty="0"/>
          </a:p>
        </p:txBody>
      </p:sp>
      <p:sp>
        <p:nvSpPr>
          <p:cNvPr id="112" name="Google Shape;112;p17"/>
          <p:cNvSpPr txBox="1">
            <a:spLocks noGrp="1"/>
          </p:cNvSpPr>
          <p:nvPr>
            <p:ph type="body" idx="1"/>
          </p:nvPr>
        </p:nvSpPr>
        <p:spPr>
          <a:xfrm>
            <a:off x="676656" y="2011680"/>
            <a:ext cx="10753725" cy="4615697"/>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rgbClr val="262626"/>
              </a:buClr>
              <a:buSzPts val="2400"/>
              <a:buNone/>
            </a:pPr>
            <a:r>
              <a:rPr lang="en-US" dirty="0"/>
              <a:t>Jesus and the Demons [1:21-27]</a:t>
            </a:r>
            <a:endParaRPr dirty="0"/>
          </a:p>
          <a:p>
            <a:pPr marL="457200" lvl="2" indent="0">
              <a:buSzPts val="2000"/>
              <a:buNone/>
            </a:pPr>
            <a:r>
              <a:rPr lang="en-US" dirty="0"/>
              <a:t>“</a:t>
            </a:r>
            <a:r>
              <a:rPr lang="en-US" i="0" baseline="30000" dirty="0">
                <a:solidFill>
                  <a:srgbClr val="000000"/>
                </a:solidFill>
              </a:rPr>
              <a:t> </a:t>
            </a:r>
            <a:r>
              <a:rPr lang="en-US" i="0" dirty="0">
                <a:solidFill>
                  <a:srgbClr val="000000"/>
                </a:solidFill>
              </a:rPr>
              <a:t> They went into Capernaum; and immediately on the Sabbath Jesus entered the synagogue and began to teach. And they were amazed at His teaching; for He was teaching them as one having authority, </a:t>
            </a:r>
            <a:r>
              <a:rPr lang="en-US" b="1" dirty="0">
                <a:solidFill>
                  <a:srgbClr val="000000"/>
                </a:solidFill>
              </a:rPr>
              <a:t>and not as the scribes</a:t>
            </a:r>
            <a:r>
              <a:rPr lang="en-US" i="0" dirty="0">
                <a:solidFill>
                  <a:srgbClr val="000000"/>
                </a:solidFill>
              </a:rPr>
              <a:t>. Just then there was a man in their synagogue with an unclean spirit; and he cried out,  saying, “What business do you have with us, Jesus of Nazareth? Have You come to destroy us? I know who You are: the Holy One of God!” And Jesus rebuked him, saying, “Be quiet, and come out of him!” After throwing him into convulsions and crying out with a loud voice, the unclean spirit came out of him. And they were all amazed, so they debated among themselves, saying, ‘What is this? A new teaching with authority! He commands even the unclean spirits, and they obey Him.’”</a:t>
            </a:r>
          </a:p>
          <a:p>
            <a:pPr marL="457200" lvl="2" indent="0" algn="l" rtl="0">
              <a:lnSpc>
                <a:spcPct val="85000"/>
              </a:lnSpc>
              <a:spcBef>
                <a:spcPts val="600"/>
              </a:spcBef>
              <a:spcAft>
                <a:spcPts val="0"/>
              </a:spcAft>
              <a:buClr>
                <a:srgbClr val="262626"/>
              </a:buClr>
              <a:buSzPts val="2000"/>
              <a:buNone/>
            </a:pPr>
            <a:endParaRPr lang="en-US" i="0" dirty="0">
              <a:solidFill>
                <a:srgbClr val="000000"/>
              </a:solidFill>
            </a:endParaRPr>
          </a:p>
          <a:p>
            <a:pPr marL="0" lvl="1" indent="0">
              <a:spcBef>
                <a:spcPts val="0"/>
              </a:spcBef>
              <a:buSzPts val="2000"/>
              <a:buNone/>
            </a:pPr>
            <a:r>
              <a:rPr lang="en-US" i="0" dirty="0">
                <a:solidFill>
                  <a:srgbClr val="000000"/>
                </a:solidFill>
              </a:rPr>
              <a:t>*Jesus reveals the definitive meaning of the Scriptures to the people</a:t>
            </a:r>
          </a:p>
          <a:p>
            <a:pPr marL="0" lvl="1" indent="0">
              <a:spcBef>
                <a:spcPts val="0"/>
              </a:spcBef>
              <a:buSzPts val="2000"/>
              <a:buNone/>
            </a:pPr>
            <a:r>
              <a:rPr lang="en-US" i="0" dirty="0">
                <a:solidFill>
                  <a:srgbClr val="000000"/>
                </a:solidFill>
              </a:rPr>
              <a:t>*His revelation triggers a demonic reaction – Jesus </a:t>
            </a:r>
            <a:r>
              <a:rPr lang="en-US" dirty="0">
                <a:solidFill>
                  <a:srgbClr val="000000"/>
                </a:solidFill>
              </a:rPr>
              <a:t>shows His authority over evil</a:t>
            </a:r>
          </a:p>
          <a:p>
            <a:pPr marL="0" lvl="1" indent="0" algn="ctr">
              <a:spcBef>
                <a:spcPts val="0"/>
              </a:spcBef>
              <a:buSzPts val="2000"/>
              <a:buNone/>
            </a:pPr>
            <a:endParaRPr lang="en-US" dirty="0">
              <a:solidFill>
                <a:srgbClr val="000000"/>
              </a:solidFill>
            </a:endParaRPr>
          </a:p>
          <a:p>
            <a:pPr marL="0" lvl="1" indent="0" algn="ctr">
              <a:spcBef>
                <a:spcPts val="0"/>
              </a:spcBef>
              <a:buSzPts val="2000"/>
              <a:buNone/>
            </a:pPr>
            <a:r>
              <a:rPr lang="en-US" dirty="0">
                <a:solidFill>
                  <a:srgbClr val="000000"/>
                </a:solidFill>
              </a:rPr>
              <a:t>His Teaching transforms hearts </a:t>
            </a:r>
            <a:r>
              <a:rPr lang="en-US" i="1" dirty="0">
                <a:solidFill>
                  <a:srgbClr val="000000"/>
                </a:solidFill>
              </a:rPr>
              <a:t>and</a:t>
            </a:r>
            <a:r>
              <a:rPr lang="en-US" dirty="0">
                <a:solidFill>
                  <a:srgbClr val="000000"/>
                </a:solidFill>
              </a:rPr>
              <a:t> destroys evil!</a:t>
            </a:r>
            <a:endParaRPr i="0" dirty="0">
              <a:solidFill>
                <a:srgbClr val="000000"/>
              </a:solidFill>
            </a:endParaRPr>
          </a:p>
          <a:p>
            <a:pPr marL="0" lvl="0" indent="0" algn="l" rtl="0">
              <a:lnSpc>
                <a:spcPct val="85000"/>
              </a:lnSpc>
              <a:spcBef>
                <a:spcPts val="1300"/>
              </a:spcBef>
              <a:spcAft>
                <a:spcPts val="0"/>
              </a:spcAft>
              <a:buClr>
                <a:srgbClr val="262626"/>
              </a:buClr>
              <a:buSzPts val="2400"/>
              <a:buNone/>
            </a:pPr>
            <a:endParaRPr dirty="0"/>
          </a:p>
        </p:txBody>
      </p:sp>
    </p:spTree>
    <p:extLst>
      <p:ext uri="{BB962C8B-B14F-4D97-AF65-F5344CB8AC3E}">
        <p14:creationId xmlns:p14="http://schemas.microsoft.com/office/powerpoint/2010/main" val="3109156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sz="4400" dirty="0"/>
              <a:t>Scribes, Pharisees and Sadducees, oh my!</a:t>
            </a:r>
            <a:br>
              <a:rPr lang="en-US" sz="4400" dirty="0"/>
            </a:br>
            <a:r>
              <a:rPr lang="en-US" sz="4400" dirty="0"/>
              <a:t>Who were they?</a:t>
            </a:r>
            <a:endParaRPr sz="4400" dirty="0"/>
          </a:p>
        </p:txBody>
      </p:sp>
      <p:sp>
        <p:nvSpPr>
          <p:cNvPr id="118" name="Google Shape;118;p18"/>
          <p:cNvSpPr txBox="1">
            <a:spLocks noGrp="1"/>
          </p:cNvSpPr>
          <p:nvPr>
            <p:ph type="body" idx="1"/>
          </p:nvPr>
        </p:nvSpPr>
        <p:spPr>
          <a:xfrm>
            <a:off x="563073" y="2241494"/>
            <a:ext cx="11065853" cy="4116973"/>
          </a:xfrm>
          <a:prstGeom prst="rect">
            <a:avLst/>
          </a:prstGeom>
          <a:noFill/>
          <a:ln>
            <a:noFill/>
          </a:ln>
        </p:spPr>
        <p:txBody>
          <a:bodyPr spcFirstLastPara="1" wrap="square" lIns="91425" tIns="45700" rIns="91425" bIns="45700" anchor="t" anchorCtr="0">
            <a:normAutofit/>
          </a:bodyPr>
          <a:lstStyle/>
          <a:p>
            <a:pPr marL="0" indent="0">
              <a:lnSpc>
                <a:spcPct val="100000"/>
              </a:lnSpc>
              <a:spcBef>
                <a:spcPts val="0"/>
              </a:spcBef>
              <a:buNone/>
            </a:pPr>
            <a:r>
              <a:rPr lang="en-US" sz="1800" b="1" dirty="0"/>
              <a:t>The Scribes:</a:t>
            </a:r>
            <a:r>
              <a:rPr lang="en-US" sz="1800" dirty="0"/>
              <a:t> Experts in the Law of Moses, trained to copy manuscripts. </a:t>
            </a:r>
          </a:p>
          <a:p>
            <a:pPr marL="285750" indent="-285750">
              <a:lnSpc>
                <a:spcPct val="100000"/>
              </a:lnSpc>
              <a:spcBef>
                <a:spcPts val="0"/>
              </a:spcBef>
            </a:pPr>
            <a:r>
              <a:rPr lang="en-US" sz="1800" dirty="0"/>
              <a:t>Scribes from Jerusalem were held in high esteem and held more authority than the Pharisees from Galilee</a:t>
            </a:r>
          </a:p>
          <a:p>
            <a:pPr marL="285750" indent="-285750">
              <a:lnSpc>
                <a:spcPct val="100000"/>
              </a:lnSpc>
              <a:spcBef>
                <a:spcPts val="0"/>
              </a:spcBef>
            </a:pPr>
            <a:r>
              <a:rPr lang="en-US" sz="1800" dirty="0"/>
              <a:t>They become some of Jesus’ strongest opponents. </a:t>
            </a:r>
          </a:p>
          <a:p>
            <a:pPr marL="285750" indent="-285750">
              <a:lnSpc>
                <a:spcPct val="100000"/>
              </a:lnSpc>
              <a:spcBef>
                <a:spcPts val="0"/>
              </a:spcBef>
            </a:pPr>
            <a:r>
              <a:rPr lang="en-US" sz="1800" dirty="0"/>
              <a:t>Some were Pharisees, some were on the Sanhedrin. </a:t>
            </a:r>
          </a:p>
          <a:p>
            <a:pPr marL="285750" indent="-285750">
              <a:lnSpc>
                <a:spcPct val="100000"/>
              </a:lnSpc>
              <a:spcBef>
                <a:spcPts val="0"/>
              </a:spcBef>
            </a:pPr>
            <a:r>
              <a:rPr lang="en-US" sz="1800" dirty="0"/>
              <a:t>Appear to be less religious and more legal. </a:t>
            </a:r>
          </a:p>
          <a:p>
            <a:pPr marL="0" lvl="0" indent="0" algn="l" rtl="0">
              <a:lnSpc>
                <a:spcPct val="100000"/>
              </a:lnSpc>
              <a:spcBef>
                <a:spcPts val="0"/>
              </a:spcBef>
              <a:spcAft>
                <a:spcPts val="0"/>
              </a:spcAft>
              <a:buClr>
                <a:srgbClr val="262626"/>
              </a:buClr>
              <a:buSzPts val="1800"/>
              <a:buNone/>
            </a:pPr>
            <a:endParaRPr lang="en-US" sz="1800" b="1" dirty="0">
              <a:latin typeface="Calibri"/>
              <a:ea typeface="Calibri"/>
              <a:cs typeface="Calibri"/>
              <a:sym typeface="Calibri"/>
            </a:endParaRPr>
          </a:p>
          <a:p>
            <a:pPr marL="0" lvl="0" indent="0" algn="l" rtl="0">
              <a:lnSpc>
                <a:spcPct val="100000"/>
              </a:lnSpc>
              <a:spcBef>
                <a:spcPts val="0"/>
              </a:spcBef>
              <a:spcAft>
                <a:spcPts val="0"/>
              </a:spcAft>
              <a:buClr>
                <a:srgbClr val="262626"/>
              </a:buClr>
              <a:buSzPts val="1800"/>
              <a:buNone/>
            </a:pPr>
            <a:r>
              <a:rPr lang="en-US" sz="1800" b="1" dirty="0">
                <a:latin typeface="Calibri"/>
                <a:ea typeface="Calibri"/>
                <a:cs typeface="Calibri"/>
                <a:sym typeface="Calibri"/>
              </a:rPr>
              <a:t>The Pharisees</a:t>
            </a:r>
            <a:r>
              <a:rPr lang="en-US" sz="1800" dirty="0">
                <a:latin typeface="Calibri"/>
                <a:ea typeface="Calibri"/>
                <a:cs typeface="Calibri"/>
                <a:sym typeface="Calibri"/>
              </a:rPr>
              <a:t>: A very strict group devoted to the Law in Judea, with rules to insulate themselves from the Gentiles. </a:t>
            </a:r>
          </a:p>
          <a:p>
            <a:pPr marL="285750" indent="-285750">
              <a:lnSpc>
                <a:spcPct val="100000"/>
              </a:lnSpc>
              <a:spcBef>
                <a:spcPts val="0"/>
              </a:spcBef>
            </a:pPr>
            <a:r>
              <a:rPr lang="en-US" sz="1800" dirty="0">
                <a:latin typeface="Calibri"/>
                <a:ea typeface="Calibri"/>
                <a:cs typeface="Calibri"/>
                <a:sym typeface="Calibri"/>
              </a:rPr>
              <a:t>Rejected and despised the Roman rule and authority </a:t>
            </a:r>
            <a:r>
              <a:rPr lang="en-US" sz="1800" b="1" i="1" u="sng" dirty="0">
                <a:latin typeface="Calibri"/>
                <a:ea typeface="Calibri"/>
                <a:cs typeface="Calibri"/>
                <a:sym typeface="Calibri"/>
              </a:rPr>
              <a:t>but</a:t>
            </a:r>
            <a:r>
              <a:rPr lang="en-US" sz="1800" dirty="0">
                <a:latin typeface="Calibri"/>
                <a:ea typeface="Calibri"/>
                <a:cs typeface="Calibri"/>
                <a:sym typeface="Calibri"/>
              </a:rPr>
              <a:t> cooperated with the Romans to preserve their position among Israel. </a:t>
            </a:r>
          </a:p>
          <a:p>
            <a:pPr marL="285750" indent="-285750">
              <a:lnSpc>
                <a:spcPct val="100000"/>
              </a:lnSpc>
              <a:spcBef>
                <a:spcPts val="0"/>
              </a:spcBef>
            </a:pPr>
            <a:r>
              <a:rPr lang="en-US" sz="1800" dirty="0">
                <a:latin typeface="Calibri"/>
                <a:ea typeface="Calibri"/>
                <a:cs typeface="Calibri"/>
                <a:sym typeface="Calibri"/>
              </a:rPr>
              <a:t>Their cooperation was temporary</a:t>
            </a:r>
            <a:r>
              <a:rPr lang="en-US" sz="1800" dirty="0"/>
              <a:t> - </a:t>
            </a:r>
            <a:r>
              <a:rPr lang="en-US" sz="1800" dirty="0">
                <a:latin typeface="Calibri"/>
                <a:ea typeface="Calibri"/>
                <a:cs typeface="Calibri"/>
                <a:sym typeface="Calibri"/>
              </a:rPr>
              <a:t>they were </a:t>
            </a:r>
            <a:r>
              <a:rPr lang="en-US" sz="1800" dirty="0"/>
              <a:t>seeking </a:t>
            </a:r>
            <a:r>
              <a:rPr lang="en-US" sz="1800" dirty="0">
                <a:latin typeface="Calibri"/>
                <a:ea typeface="Calibri"/>
                <a:cs typeface="Calibri"/>
                <a:sym typeface="Calibri"/>
              </a:rPr>
              <a:t>the Messiah, a great king to save Israel from her enemies and restore the Davidic Kingdom [12:35-37]</a:t>
            </a:r>
          </a:p>
          <a:p>
            <a:pPr marL="285750" indent="-285750">
              <a:lnSpc>
                <a:spcPct val="100000"/>
              </a:lnSpc>
              <a:spcBef>
                <a:spcPts val="0"/>
              </a:spcBef>
            </a:pPr>
            <a:r>
              <a:rPr lang="en-US" sz="1800" dirty="0">
                <a:latin typeface="Calibri"/>
                <a:ea typeface="Calibri"/>
                <a:cs typeface="Calibri"/>
                <a:sym typeface="Calibri"/>
              </a:rPr>
              <a:t>Jesus’ lifestyle is terrible: He blasphemes God and eats with sinners and desecrates the Sabbath. Jesus admonishes their self-reliance through the law, rather than relationship and dependence on God.</a:t>
            </a:r>
          </a:p>
          <a:p>
            <a:pPr marL="285750" indent="-285750">
              <a:lnSpc>
                <a:spcPct val="100000"/>
              </a:lnSpc>
              <a:spcBef>
                <a:spcPts val="0"/>
              </a:spcBef>
            </a:pPr>
            <a:r>
              <a:rPr lang="en-US" sz="1800" b="1" dirty="0"/>
              <a:t>The Essenes </a:t>
            </a:r>
            <a:r>
              <a:rPr lang="en-US" sz="1800" dirty="0"/>
              <a:t>were more fanatic subset of the Pharisees</a:t>
            </a:r>
          </a:p>
        </p:txBody>
      </p:sp>
      <p:sp>
        <p:nvSpPr>
          <p:cNvPr id="4" name="Google Shape;98;p15">
            <a:extLst>
              <a:ext uri="{FF2B5EF4-FFF2-40B4-BE49-F238E27FC236}">
                <a16:creationId xmlns:a16="http://schemas.microsoft.com/office/drawing/2014/main" id="{4D02A44D-4BCF-4512-871B-8BBEF45CCBA9}"/>
              </a:ext>
            </a:extLst>
          </p:cNvPr>
          <p:cNvSpPr/>
          <p:nvPr/>
        </p:nvSpPr>
        <p:spPr>
          <a:xfrm>
            <a:off x="11707455" y="0"/>
            <a:ext cx="482600" cy="6858000"/>
          </a:xfrm>
          <a:prstGeom prst="rect">
            <a:avLst/>
          </a:prstGeom>
          <a:solidFill>
            <a:schemeClr val="accent1">
              <a:alpha val="9294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Who were they?</a:t>
            </a:r>
            <a:endParaRPr/>
          </a:p>
        </p:txBody>
      </p:sp>
      <p:sp>
        <p:nvSpPr>
          <p:cNvPr id="124" name="Google Shape;124;p19"/>
          <p:cNvSpPr txBox="1">
            <a:spLocks noGrp="1"/>
          </p:cNvSpPr>
          <p:nvPr>
            <p:ph type="body" idx="1"/>
          </p:nvPr>
        </p:nvSpPr>
        <p:spPr>
          <a:xfrm>
            <a:off x="676656" y="2011680"/>
            <a:ext cx="10753725" cy="4470040"/>
          </a:xfrm>
          <a:prstGeom prst="rect">
            <a:avLst/>
          </a:prstGeom>
          <a:noFill/>
          <a:ln>
            <a:noFill/>
          </a:ln>
        </p:spPr>
        <p:txBody>
          <a:bodyPr spcFirstLastPara="1" wrap="square" lIns="91425" tIns="45700" rIns="91425" bIns="45700" anchor="t" anchorCtr="0">
            <a:normAutofit/>
          </a:bodyPr>
          <a:lstStyle/>
          <a:p>
            <a:pPr marL="0" lvl="0" indent="0" algn="l" rtl="0">
              <a:lnSpc>
                <a:spcPct val="107000"/>
              </a:lnSpc>
              <a:spcBef>
                <a:spcPts val="0"/>
              </a:spcBef>
              <a:spcAft>
                <a:spcPts val="0"/>
              </a:spcAft>
              <a:buClr>
                <a:srgbClr val="262626"/>
              </a:buClr>
              <a:buSzPts val="1800"/>
              <a:buNone/>
            </a:pPr>
            <a:r>
              <a:rPr lang="en-US" sz="1800" b="1" dirty="0">
                <a:latin typeface="Calibri"/>
                <a:ea typeface="Calibri"/>
                <a:cs typeface="Calibri"/>
                <a:sym typeface="Calibri"/>
              </a:rPr>
              <a:t>Sanhedrin:</a:t>
            </a:r>
            <a:r>
              <a:rPr lang="en-US" sz="1800" dirty="0">
                <a:latin typeface="Calibri"/>
                <a:ea typeface="Calibri"/>
                <a:cs typeface="Calibri"/>
                <a:sym typeface="Calibri"/>
              </a:rPr>
              <a:t> Made up the chief priests, scribes and elders of the Temple.  They represented the Temple authority.</a:t>
            </a:r>
            <a:endParaRPr dirty="0"/>
          </a:p>
          <a:p>
            <a:pPr marL="0" marR="0" lvl="0" indent="0" algn="l" rtl="0">
              <a:lnSpc>
                <a:spcPct val="107000"/>
              </a:lnSpc>
              <a:spcBef>
                <a:spcPts val="800"/>
              </a:spcBef>
              <a:spcAft>
                <a:spcPts val="0"/>
              </a:spcAft>
              <a:buClr>
                <a:srgbClr val="262626"/>
              </a:buClr>
              <a:buSzPts val="1800"/>
              <a:buNone/>
            </a:pPr>
            <a:endParaRPr sz="1800" b="1" dirty="0">
              <a:latin typeface="Calibri"/>
              <a:ea typeface="Calibri"/>
              <a:cs typeface="Calibri"/>
              <a:sym typeface="Calibri"/>
            </a:endParaRPr>
          </a:p>
          <a:p>
            <a:pPr marL="0" marR="0" lvl="0" indent="0" algn="l" rtl="0">
              <a:lnSpc>
                <a:spcPct val="107000"/>
              </a:lnSpc>
              <a:spcBef>
                <a:spcPts val="800"/>
              </a:spcBef>
              <a:spcAft>
                <a:spcPts val="0"/>
              </a:spcAft>
              <a:buClr>
                <a:srgbClr val="262626"/>
              </a:buClr>
              <a:buSzPts val="1800"/>
              <a:buNone/>
            </a:pPr>
            <a:r>
              <a:rPr lang="en-US" sz="1800" b="1" dirty="0">
                <a:latin typeface="Calibri"/>
                <a:ea typeface="Calibri"/>
                <a:cs typeface="Calibri"/>
                <a:sym typeface="Calibri"/>
              </a:rPr>
              <a:t>Sadducees:</a:t>
            </a:r>
            <a:r>
              <a:rPr lang="en-US" sz="1800" dirty="0">
                <a:latin typeface="Calibri"/>
                <a:ea typeface="Calibri"/>
                <a:cs typeface="Calibri"/>
                <a:sym typeface="Calibri"/>
              </a:rPr>
              <a:t> They were liberal theologians. They questioned anything miraculous and </a:t>
            </a:r>
            <a:r>
              <a:rPr lang="en-US" sz="1800" dirty="0"/>
              <a:t>were </a:t>
            </a:r>
            <a:r>
              <a:rPr lang="en-US" sz="1800" dirty="0">
                <a:latin typeface="Calibri"/>
                <a:ea typeface="Calibri"/>
                <a:cs typeface="Calibri"/>
                <a:sym typeface="Calibri"/>
              </a:rPr>
              <a:t>opposed to the Pharisees (normally – they made an exception when it came to the Jesus </a:t>
            </a:r>
            <a:r>
              <a:rPr lang="en-US" sz="1800" dirty="0"/>
              <a:t>situation</a:t>
            </a:r>
            <a:r>
              <a:rPr lang="en-US" sz="1800" dirty="0">
                <a:latin typeface="Calibri"/>
                <a:ea typeface="Calibri"/>
                <a:cs typeface="Calibri"/>
                <a:sym typeface="Calibri"/>
              </a:rPr>
              <a:t>)</a:t>
            </a:r>
          </a:p>
          <a:p>
            <a:pPr marL="285750" indent="-285750">
              <a:lnSpc>
                <a:spcPct val="107000"/>
              </a:lnSpc>
              <a:spcBef>
                <a:spcPts val="800"/>
              </a:spcBef>
            </a:pPr>
            <a:r>
              <a:rPr lang="en-US" sz="1800" dirty="0"/>
              <a:t>T</a:t>
            </a:r>
            <a:r>
              <a:rPr lang="en-US" sz="1800" dirty="0">
                <a:latin typeface="Calibri"/>
                <a:ea typeface="Calibri"/>
                <a:cs typeface="Calibri"/>
                <a:sym typeface="Calibri"/>
              </a:rPr>
              <a:t>hey only accepted the Torah as Sacred Scripture and rejected more recent traditions in Judaism. </a:t>
            </a:r>
          </a:p>
          <a:p>
            <a:pPr marL="285750" indent="-285750">
              <a:lnSpc>
                <a:spcPct val="107000"/>
              </a:lnSpc>
              <a:spcBef>
                <a:spcPts val="800"/>
              </a:spcBef>
            </a:pPr>
            <a:r>
              <a:rPr lang="en-US" sz="1800" dirty="0"/>
              <a:t>Did not believe in the resurrection, angels, etc. - anything not mentioned in the Torah.</a:t>
            </a:r>
            <a:endParaRPr lang="en-US" sz="1800" dirty="0">
              <a:latin typeface="Calibri"/>
              <a:ea typeface="Calibri"/>
              <a:cs typeface="Calibri"/>
              <a:sym typeface="Calibri"/>
            </a:endParaRPr>
          </a:p>
          <a:p>
            <a:pPr marL="285750" indent="-285750">
              <a:lnSpc>
                <a:spcPct val="107000"/>
              </a:lnSpc>
              <a:spcBef>
                <a:spcPts val="800"/>
              </a:spcBef>
            </a:pPr>
            <a:r>
              <a:rPr lang="en-US" sz="1800" dirty="0">
                <a:latin typeface="Calibri"/>
                <a:ea typeface="Calibri"/>
                <a:cs typeface="Calibri"/>
                <a:sym typeface="Calibri"/>
              </a:rPr>
              <a:t>They investigated Jesus, but He does not show them any ‘messianic’ qualities or potential. </a:t>
            </a:r>
          </a:p>
          <a:p>
            <a:pPr marL="285750" indent="-285750">
              <a:lnSpc>
                <a:spcPct val="107000"/>
              </a:lnSpc>
              <a:spcBef>
                <a:spcPts val="800"/>
              </a:spcBef>
            </a:pPr>
            <a:r>
              <a:rPr lang="en-US" sz="1800" dirty="0">
                <a:latin typeface="Calibri"/>
                <a:ea typeface="Calibri"/>
                <a:cs typeface="Calibri"/>
                <a:sym typeface="Calibri"/>
              </a:rPr>
              <a:t>An elite, powerful party consisting of the priestly aristocracy, their families and supporters. But, unpopular with most people because they cooperated with the Romans.</a:t>
            </a:r>
            <a:endParaRPr dirty="0"/>
          </a:p>
          <a:p>
            <a:pPr marL="0" indent="0">
              <a:lnSpc>
                <a:spcPct val="107000"/>
              </a:lnSpc>
              <a:spcBef>
                <a:spcPts val="800"/>
              </a:spcBef>
              <a:buNone/>
            </a:pPr>
            <a:r>
              <a:rPr lang="en-US" sz="1800" dirty="0"/>
              <a:t>They were so focused on learning, they never developed a relationship with God and so could not recognize the prophecies coming true.</a:t>
            </a:r>
          </a:p>
          <a:p>
            <a:pPr marL="0" marR="0" lvl="0" indent="0" algn="l" rtl="0">
              <a:lnSpc>
                <a:spcPct val="107000"/>
              </a:lnSpc>
              <a:spcBef>
                <a:spcPts val="800"/>
              </a:spcBef>
              <a:spcAft>
                <a:spcPts val="0"/>
              </a:spcAft>
              <a:buClr>
                <a:srgbClr val="262626"/>
              </a:buClr>
              <a:buSzPts val="1800"/>
              <a:buNone/>
            </a:pPr>
            <a:endParaRPr sz="1800" dirty="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Who were they?</a:t>
            </a:r>
            <a:endParaRPr/>
          </a:p>
        </p:txBody>
      </p:sp>
      <p:sp>
        <p:nvSpPr>
          <p:cNvPr id="130" name="Google Shape;130;p20"/>
          <p:cNvSpPr txBox="1">
            <a:spLocks noGrp="1"/>
          </p:cNvSpPr>
          <p:nvPr>
            <p:ph type="body" idx="1"/>
          </p:nvPr>
        </p:nvSpPr>
        <p:spPr>
          <a:xfrm>
            <a:off x="676656" y="2011680"/>
            <a:ext cx="10753725" cy="4346787"/>
          </a:xfrm>
          <a:prstGeom prst="rect">
            <a:avLst/>
          </a:prstGeom>
          <a:noFill/>
          <a:ln>
            <a:noFill/>
          </a:ln>
        </p:spPr>
        <p:txBody>
          <a:bodyPr spcFirstLastPara="1" wrap="square" lIns="91425" tIns="45700" rIns="91425" bIns="45700" anchor="t" anchorCtr="0">
            <a:normAutofit/>
          </a:bodyPr>
          <a:lstStyle/>
          <a:p>
            <a:pPr marL="0" marR="0" lvl="0" indent="0" algn="l" rtl="0">
              <a:lnSpc>
                <a:spcPct val="107000"/>
              </a:lnSpc>
              <a:spcBef>
                <a:spcPts val="0"/>
              </a:spcBef>
              <a:spcAft>
                <a:spcPts val="0"/>
              </a:spcAft>
              <a:buClr>
                <a:srgbClr val="262626"/>
              </a:buClr>
              <a:buSzPts val="1800"/>
              <a:buNone/>
            </a:pPr>
            <a:r>
              <a:rPr lang="en-US" sz="1800" b="1" dirty="0">
                <a:latin typeface="Calibri"/>
                <a:ea typeface="Calibri"/>
                <a:cs typeface="Calibri"/>
                <a:sym typeface="Calibri"/>
              </a:rPr>
              <a:t>Herodians</a:t>
            </a:r>
            <a:r>
              <a:rPr lang="en-US" sz="1800" dirty="0">
                <a:latin typeface="Calibri"/>
                <a:ea typeface="Calibri"/>
                <a:cs typeface="Calibri"/>
                <a:sym typeface="Calibri"/>
              </a:rPr>
              <a:t>: Political activists/dynasty who supported the rule of Herod the Edomite. </a:t>
            </a:r>
          </a:p>
          <a:p>
            <a:pPr marL="285750" indent="-285750">
              <a:lnSpc>
                <a:spcPct val="107000"/>
              </a:lnSpc>
              <a:spcBef>
                <a:spcPts val="0"/>
              </a:spcBef>
            </a:pPr>
            <a:r>
              <a:rPr lang="en-US" sz="1800" dirty="0">
                <a:latin typeface="Calibri"/>
                <a:ea typeface="Calibri"/>
                <a:cs typeface="Calibri"/>
                <a:sym typeface="Calibri"/>
              </a:rPr>
              <a:t>The house of Herod had converted to the Jewish faith, preferred to the Romans. </a:t>
            </a:r>
          </a:p>
          <a:p>
            <a:pPr marL="285750" indent="-285750">
              <a:lnSpc>
                <a:spcPct val="107000"/>
              </a:lnSpc>
              <a:spcBef>
                <a:spcPts val="0"/>
              </a:spcBef>
            </a:pPr>
            <a:r>
              <a:rPr lang="en-US" sz="1800" dirty="0">
                <a:latin typeface="Calibri"/>
                <a:ea typeface="Calibri"/>
                <a:cs typeface="Calibri"/>
                <a:sym typeface="Calibri"/>
              </a:rPr>
              <a:t>Herodians were dedicated to keeping Herod and sons on the throne, ruling Galilee/the north. </a:t>
            </a:r>
          </a:p>
          <a:p>
            <a:pPr marL="285750" indent="-285750">
              <a:lnSpc>
                <a:spcPct val="107000"/>
              </a:lnSpc>
              <a:spcBef>
                <a:spcPts val="0"/>
              </a:spcBef>
            </a:pPr>
            <a:r>
              <a:rPr lang="en-US" sz="1800" dirty="0">
                <a:latin typeface="Calibri"/>
                <a:ea typeface="Calibri"/>
                <a:cs typeface="Calibri"/>
                <a:sym typeface="Calibri"/>
              </a:rPr>
              <a:t>The Herodian party was an influential one containing Sadducees and scribes. </a:t>
            </a:r>
            <a:endParaRPr dirty="0"/>
          </a:p>
          <a:p>
            <a:pPr marL="0" marR="0" lvl="0" indent="0" algn="l" rtl="0">
              <a:lnSpc>
                <a:spcPct val="107000"/>
              </a:lnSpc>
              <a:spcBef>
                <a:spcPts val="800"/>
              </a:spcBef>
              <a:spcAft>
                <a:spcPts val="0"/>
              </a:spcAft>
              <a:buClr>
                <a:srgbClr val="262626"/>
              </a:buClr>
              <a:buSzPts val="1800"/>
              <a:buNone/>
            </a:pPr>
            <a:endParaRPr lang="en-US" sz="1800" b="1" dirty="0">
              <a:latin typeface="Calibri"/>
              <a:ea typeface="Calibri"/>
              <a:cs typeface="Calibri"/>
              <a:sym typeface="Calibri"/>
            </a:endParaRPr>
          </a:p>
          <a:p>
            <a:pPr marL="0" marR="0" lvl="0" indent="0" algn="l" rtl="0">
              <a:lnSpc>
                <a:spcPct val="107000"/>
              </a:lnSpc>
              <a:spcBef>
                <a:spcPts val="800"/>
              </a:spcBef>
              <a:spcAft>
                <a:spcPts val="0"/>
              </a:spcAft>
              <a:buClr>
                <a:srgbClr val="262626"/>
              </a:buClr>
              <a:buSzPts val="1800"/>
              <a:buNone/>
            </a:pPr>
            <a:r>
              <a:rPr lang="en-US" sz="1800" b="1" dirty="0">
                <a:latin typeface="Calibri"/>
                <a:ea typeface="Calibri"/>
                <a:cs typeface="Calibri"/>
                <a:sym typeface="Calibri"/>
              </a:rPr>
              <a:t>Herod Antipas:</a:t>
            </a:r>
            <a:r>
              <a:rPr lang="en-US" sz="1800" dirty="0">
                <a:latin typeface="Calibri"/>
                <a:ea typeface="Calibri"/>
                <a:cs typeface="Calibri"/>
                <a:sym typeface="Calibri"/>
              </a:rPr>
              <a:t> The son of the OG Herod who sought to kill baby Jesus. He married his half-niece after both he and she divorced their spouses. Killed John the Baptist. Class act.</a:t>
            </a:r>
            <a:endParaRPr dirty="0"/>
          </a:p>
          <a:p>
            <a:pPr marL="0" lvl="0" indent="0" algn="l" rtl="0">
              <a:lnSpc>
                <a:spcPct val="107000"/>
              </a:lnSpc>
              <a:spcBef>
                <a:spcPts val="800"/>
              </a:spcBef>
              <a:spcAft>
                <a:spcPts val="0"/>
              </a:spcAft>
              <a:buClr>
                <a:srgbClr val="262626"/>
              </a:buClr>
              <a:buSzPts val="1800"/>
              <a:buNone/>
            </a:pPr>
            <a:endParaRPr lang="en-US" sz="1800" b="1" dirty="0">
              <a:latin typeface="Calibri"/>
              <a:ea typeface="Calibri"/>
              <a:cs typeface="Calibri"/>
              <a:sym typeface="Calibri"/>
            </a:endParaRPr>
          </a:p>
          <a:p>
            <a:pPr marL="0" lvl="0" indent="0" algn="l" rtl="0">
              <a:lnSpc>
                <a:spcPct val="107000"/>
              </a:lnSpc>
              <a:spcBef>
                <a:spcPts val="800"/>
              </a:spcBef>
              <a:spcAft>
                <a:spcPts val="0"/>
              </a:spcAft>
              <a:buClr>
                <a:srgbClr val="262626"/>
              </a:buClr>
              <a:buSzPts val="1800"/>
              <a:buNone/>
            </a:pPr>
            <a:r>
              <a:rPr lang="en-US" sz="1800" dirty="0">
                <a:latin typeface="Calibri"/>
                <a:ea typeface="Calibri"/>
                <a:cs typeface="Calibri"/>
                <a:sym typeface="Calibri"/>
              </a:rPr>
              <a:t>Jesus poses a </a:t>
            </a:r>
            <a:r>
              <a:rPr lang="en-US" sz="1800" b="1" dirty="0">
                <a:latin typeface="Calibri"/>
                <a:ea typeface="Calibri"/>
                <a:cs typeface="Calibri"/>
                <a:sym typeface="Calibri"/>
              </a:rPr>
              <a:t>political</a:t>
            </a:r>
            <a:r>
              <a:rPr lang="en-US" sz="1800" dirty="0">
                <a:latin typeface="Calibri"/>
                <a:ea typeface="Calibri"/>
                <a:cs typeface="Calibri"/>
                <a:sym typeface="Calibri"/>
              </a:rPr>
              <a:t> threat. If there is a revolution in the northern Palestine (Galilee) the Romans troops may come to the non-occupied territories and force Herod Antipas from his throne.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a:t>Secular Authorities</a:t>
            </a:r>
            <a:endParaRPr/>
          </a:p>
        </p:txBody>
      </p:sp>
      <p:sp>
        <p:nvSpPr>
          <p:cNvPr id="142" name="Google Shape;142;p22"/>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marR="0" lvl="0" indent="0" algn="l" rtl="0">
              <a:lnSpc>
                <a:spcPct val="107000"/>
              </a:lnSpc>
              <a:spcBef>
                <a:spcPts val="0"/>
              </a:spcBef>
              <a:spcAft>
                <a:spcPts val="0"/>
              </a:spcAft>
              <a:buClr>
                <a:srgbClr val="262626"/>
              </a:buClr>
              <a:buSzPts val="2400"/>
              <a:buNone/>
            </a:pPr>
            <a:r>
              <a:rPr lang="en-US" sz="1800" b="1" dirty="0">
                <a:latin typeface="Calibri"/>
                <a:ea typeface="Calibri"/>
                <a:cs typeface="Calibri"/>
                <a:sym typeface="Calibri"/>
              </a:rPr>
              <a:t>Caesar:</a:t>
            </a:r>
            <a:r>
              <a:rPr lang="en-US" sz="1800" dirty="0">
                <a:latin typeface="Calibri"/>
                <a:ea typeface="Calibri"/>
                <a:cs typeface="Calibri"/>
                <a:sym typeface="Calibri"/>
              </a:rPr>
              <a:t> Tiberius Caesar reigned 14 – 37 AD. The name eventually changed from a family name to an imperial title. Claimed divine status and encouraged emperor worship.</a:t>
            </a:r>
            <a:endParaRPr sz="1800" dirty="0"/>
          </a:p>
          <a:p>
            <a:pPr marL="0" marR="0" lvl="0" indent="0" algn="l" rtl="0">
              <a:lnSpc>
                <a:spcPct val="107000"/>
              </a:lnSpc>
              <a:spcBef>
                <a:spcPts val="0"/>
              </a:spcBef>
              <a:spcAft>
                <a:spcPts val="0"/>
              </a:spcAft>
              <a:buClr>
                <a:srgbClr val="262626"/>
              </a:buClr>
              <a:buSzPts val="2400"/>
              <a:buNone/>
            </a:pPr>
            <a:endParaRPr sz="1800" dirty="0">
              <a:latin typeface="Calibri"/>
              <a:ea typeface="Calibri"/>
              <a:cs typeface="Calibri"/>
              <a:sym typeface="Calibri"/>
            </a:endParaRPr>
          </a:p>
          <a:p>
            <a:pPr marL="0" marR="0" lvl="0" indent="0" algn="l" rtl="0">
              <a:lnSpc>
                <a:spcPct val="107000"/>
              </a:lnSpc>
              <a:spcBef>
                <a:spcPts val="0"/>
              </a:spcBef>
              <a:spcAft>
                <a:spcPts val="0"/>
              </a:spcAft>
              <a:buClr>
                <a:srgbClr val="262626"/>
              </a:buClr>
              <a:buSzPts val="2400"/>
              <a:buNone/>
            </a:pPr>
            <a:r>
              <a:rPr lang="en-US" sz="1800" b="1" dirty="0">
                <a:latin typeface="Calibri"/>
                <a:ea typeface="Calibri"/>
                <a:cs typeface="Calibri"/>
                <a:sym typeface="Calibri"/>
              </a:rPr>
              <a:t>Roman Army: </a:t>
            </a:r>
            <a:r>
              <a:rPr lang="en-US" sz="1800" dirty="0">
                <a:latin typeface="Calibri"/>
                <a:ea typeface="Calibri"/>
                <a:cs typeface="Calibri"/>
                <a:sym typeface="Calibri"/>
              </a:rPr>
              <a:t>Conquered Palestine ~63BC</a:t>
            </a:r>
            <a:endParaRPr sz="1800" dirty="0"/>
          </a:p>
          <a:p>
            <a:pPr marL="0" marR="0" lvl="0" indent="0" algn="l" rtl="0">
              <a:lnSpc>
                <a:spcPct val="107000"/>
              </a:lnSpc>
              <a:spcBef>
                <a:spcPts val="0"/>
              </a:spcBef>
              <a:spcAft>
                <a:spcPts val="0"/>
              </a:spcAft>
              <a:buClr>
                <a:srgbClr val="262626"/>
              </a:buClr>
              <a:buSzPts val="2400"/>
              <a:buNone/>
            </a:pPr>
            <a:endParaRPr sz="1800" dirty="0">
              <a:latin typeface="Calibri"/>
              <a:ea typeface="Calibri"/>
              <a:cs typeface="Calibri"/>
              <a:sym typeface="Calibri"/>
            </a:endParaRPr>
          </a:p>
          <a:p>
            <a:pPr marL="0" marR="0" lvl="0" indent="0" algn="l" rtl="0">
              <a:lnSpc>
                <a:spcPct val="107000"/>
              </a:lnSpc>
              <a:spcBef>
                <a:spcPts val="0"/>
              </a:spcBef>
              <a:spcAft>
                <a:spcPts val="0"/>
              </a:spcAft>
              <a:buClr>
                <a:srgbClr val="262626"/>
              </a:buClr>
              <a:buSzPts val="2400"/>
              <a:buNone/>
            </a:pPr>
            <a:r>
              <a:rPr lang="en-US" sz="1800" b="1" dirty="0">
                <a:latin typeface="Calibri"/>
                <a:ea typeface="Calibri"/>
                <a:cs typeface="Calibri"/>
                <a:sym typeface="Calibri"/>
              </a:rPr>
              <a:t>Pontius Pilate: </a:t>
            </a:r>
            <a:r>
              <a:rPr lang="en-US" sz="1800" dirty="0">
                <a:latin typeface="Calibri"/>
                <a:ea typeface="Calibri"/>
                <a:cs typeface="Calibri"/>
                <a:sym typeface="Calibri"/>
              </a:rPr>
              <a:t>Rome appointed military governors in Judea (the south) after the death of King Herod in ~6 AD. Pilate ruled as governor for 10 years. Known to be cruel, arrogant and corrupt.</a:t>
            </a:r>
          </a:p>
          <a:p>
            <a:pPr marL="0" marR="0" lvl="0" indent="0" algn="l" rtl="0">
              <a:lnSpc>
                <a:spcPct val="107000"/>
              </a:lnSpc>
              <a:spcBef>
                <a:spcPts val="0"/>
              </a:spcBef>
              <a:spcAft>
                <a:spcPts val="0"/>
              </a:spcAft>
              <a:buClr>
                <a:srgbClr val="262626"/>
              </a:buClr>
              <a:buSzPts val="2400"/>
              <a:buNone/>
            </a:pPr>
            <a:endParaRPr lang="en-US" sz="1800" dirty="0"/>
          </a:p>
          <a:p>
            <a:pPr marL="0" marR="0" lvl="0" indent="0" algn="ctr" rtl="0">
              <a:lnSpc>
                <a:spcPct val="107000"/>
              </a:lnSpc>
              <a:spcBef>
                <a:spcPts val="0"/>
              </a:spcBef>
              <a:spcAft>
                <a:spcPts val="0"/>
              </a:spcAft>
              <a:buClr>
                <a:srgbClr val="262626"/>
              </a:buClr>
              <a:buSzPts val="2400"/>
              <a:buNone/>
            </a:pPr>
            <a:r>
              <a:rPr lang="en-US" sz="1800" dirty="0">
                <a:latin typeface="Calibri"/>
                <a:ea typeface="Calibri"/>
                <a:cs typeface="Calibri"/>
                <a:sym typeface="Calibri"/>
              </a:rPr>
              <a:t>More to come about these during the Pascal Mystery Week</a:t>
            </a:r>
            <a:endParaRPr sz="1800" dirty="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Metropolita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TotalTime>
  <Words>3112</Words>
  <Application>Microsoft Office PowerPoint</Application>
  <PresentationFormat>Widescreen</PresentationFormat>
  <Paragraphs>167</Paragraphs>
  <Slides>19</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Metropolitan</vt:lpstr>
      <vt:lpstr>The Gospel of Mark</vt:lpstr>
      <vt:lpstr>Last Week we learned</vt:lpstr>
      <vt:lpstr>Major Themes</vt:lpstr>
      <vt:lpstr>A New Teaching with Authority</vt:lpstr>
      <vt:lpstr>A New Teaching with Authority</vt:lpstr>
      <vt:lpstr>Scribes, Pharisees and Sadducees, oh my! Who were they?</vt:lpstr>
      <vt:lpstr>Who were they?</vt:lpstr>
      <vt:lpstr>Who were they?</vt:lpstr>
      <vt:lpstr>Secular Authorities</vt:lpstr>
      <vt:lpstr>Authorities - Summary</vt:lpstr>
      <vt:lpstr>Stirring up Trouble</vt:lpstr>
      <vt:lpstr>Stirring up Trouble</vt:lpstr>
      <vt:lpstr>Fasting and the Feast</vt:lpstr>
      <vt:lpstr>Fasting and the Feast</vt:lpstr>
      <vt:lpstr>Give to Caesar</vt:lpstr>
      <vt:lpstr>Give to Caesar</vt:lpstr>
      <vt:lpstr>Discussion   Why do you think Jesus warned against the leaven of the Pharisees, Sadducees &amp; Herodians?  What is the importance of the Sabbath in our Christian life?  How can we ‘carry the stretcher’ for those in need of Jesus’ healing touch? In our families, our parish, and the rest of the society? What are the obstacles?  </vt:lpstr>
      <vt:lpstr>Not all were against Jesus</vt:lpstr>
      <vt:lpstr>Coming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of Mark</dc:title>
  <cp:lastModifiedBy>Jennifer Sparrow</cp:lastModifiedBy>
  <cp:revision>60</cp:revision>
  <dcterms:modified xsi:type="dcterms:W3CDTF">2021-03-04T00:04:44Z</dcterms:modified>
</cp:coreProperties>
</file>